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6" r:id="rId21"/>
    <p:sldId id="277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79" d="100"/>
          <a:sy n="79" d="100"/>
        </p:scale>
        <p:origin x="-127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A91DE7-0B3E-403C-9858-91A8E59AE138}" type="datetimeFigureOut">
              <a:rPr lang="hr-HR" smtClean="0"/>
              <a:pPr/>
              <a:t>03.04.2013.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62E207-84C9-42AD-A16A-4D68B3919B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A91DE7-0B3E-403C-9858-91A8E59AE138}" type="datetimeFigureOut">
              <a:rPr lang="hr-HR" smtClean="0"/>
              <a:pPr/>
              <a:t>03.04.2013.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62E207-84C9-42AD-A16A-4D68B3919B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A91DE7-0B3E-403C-9858-91A8E59AE138}" type="datetimeFigureOut">
              <a:rPr lang="hr-HR" smtClean="0"/>
              <a:pPr/>
              <a:t>03.04.2013.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62E207-84C9-42AD-A16A-4D68B3919B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A91DE7-0B3E-403C-9858-91A8E59AE138}" type="datetimeFigureOut">
              <a:rPr lang="hr-HR" smtClean="0"/>
              <a:pPr/>
              <a:t>03.04.2013.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62E207-84C9-42AD-A16A-4D68B3919BA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A91DE7-0B3E-403C-9858-91A8E59AE138}" type="datetimeFigureOut">
              <a:rPr lang="hr-HR" smtClean="0"/>
              <a:pPr/>
              <a:t>03.04.2013.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62E207-84C9-42AD-A16A-4D68B3919BA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A91DE7-0B3E-403C-9858-91A8E59AE138}" type="datetimeFigureOut">
              <a:rPr lang="hr-HR" smtClean="0"/>
              <a:pPr/>
              <a:t>03.04.2013.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62E207-84C9-42AD-A16A-4D68B3919BA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A91DE7-0B3E-403C-9858-91A8E59AE138}" type="datetimeFigureOut">
              <a:rPr lang="hr-HR" smtClean="0"/>
              <a:pPr/>
              <a:t>03.04.2013.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62E207-84C9-42AD-A16A-4D68B3919B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A91DE7-0B3E-403C-9858-91A8E59AE138}" type="datetimeFigureOut">
              <a:rPr lang="hr-HR" smtClean="0"/>
              <a:pPr/>
              <a:t>03.04.2013.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62E207-84C9-42AD-A16A-4D68B3919BA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A91DE7-0B3E-403C-9858-91A8E59AE138}" type="datetimeFigureOut">
              <a:rPr lang="hr-HR" smtClean="0"/>
              <a:pPr/>
              <a:t>03.04.2013.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62E207-84C9-42AD-A16A-4D68B3919B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9A91DE7-0B3E-403C-9858-91A8E59AE138}" type="datetimeFigureOut">
              <a:rPr lang="hr-HR" smtClean="0"/>
              <a:pPr/>
              <a:t>03.04.2013.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62E207-84C9-42AD-A16A-4D68B3919B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A91DE7-0B3E-403C-9858-91A8E59AE138}" type="datetimeFigureOut">
              <a:rPr lang="hr-HR" smtClean="0"/>
              <a:pPr/>
              <a:t>03.04.2013.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62E207-84C9-42AD-A16A-4D68B3919BA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9A91DE7-0B3E-403C-9858-91A8E59AE138}" type="datetimeFigureOut">
              <a:rPr lang="hr-HR" smtClean="0"/>
              <a:pPr/>
              <a:t>03.04.2013.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762E207-84C9-42AD-A16A-4D68B3919BA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Škola u prirodi</a:t>
            </a:r>
            <a:br>
              <a:rPr lang="hr-HR" dirty="0" smtClean="0"/>
            </a:br>
            <a:r>
              <a:rPr lang="hr-HR" dirty="0" smtClean="0"/>
              <a:t>Novi Vinodolski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Hostel</a:t>
            </a:r>
          </a:p>
          <a:p>
            <a:r>
              <a:rPr lang="hr-HR" dirty="0" smtClean="0"/>
              <a:t>“Vila </a:t>
            </a:r>
            <a:r>
              <a:rPr lang="hr-HR" dirty="0" err="1" smtClean="0"/>
              <a:t>Rustica</a:t>
            </a:r>
            <a:r>
              <a:rPr lang="hr-HR" dirty="0" smtClean="0"/>
              <a:t>”</a:t>
            </a:r>
          </a:p>
          <a:p>
            <a:r>
              <a:rPr lang="hr-HR" dirty="0" smtClean="0"/>
              <a:t>11.3.-14.3.2013.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Događanja u velikoj dvorani hostela prve večeri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Predstavljanje našeg razreda s koreografijom i pjesmom “Sve su koke </a:t>
            </a:r>
            <a:r>
              <a:rPr lang="hr-HR" dirty="0" err="1" smtClean="0"/>
              <a:t>poludile</a:t>
            </a:r>
            <a:r>
              <a:rPr lang="hr-HR" dirty="0" smtClean="0"/>
              <a:t>.”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A zatim ludi ples kojeg su organizirale i vodile studentice.</a:t>
            </a:r>
            <a:endParaRPr lang="hr-HR" dirty="0"/>
          </a:p>
        </p:txBody>
      </p:sp>
      <p:pic>
        <p:nvPicPr>
          <p:cNvPr id="7" name="Rezervirano mjesto sadržaja 6" descr="šk. u prirodi 2013 040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Rezervirano mjesto sadržaja 7" descr="šk. u prirodi 2013 04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Događanja u velikoj dvorani hostela druge večeri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Ples s </a:t>
            </a:r>
            <a:r>
              <a:rPr lang="hr-HR" dirty="0" err="1" smtClean="0"/>
              <a:t>balonima..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… i bez balona. Više nitko iz razreda nije sjedio.</a:t>
            </a:r>
            <a:endParaRPr lang="hr-HR" dirty="0"/>
          </a:p>
        </p:txBody>
      </p:sp>
      <p:pic>
        <p:nvPicPr>
          <p:cNvPr id="7" name="Rezervirano mjesto sadržaja 6" descr="šk. u prirodi 2013 114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10" name="Rezervirano mjesto sadržaja 9" descr="šk. u prirodi 2013 05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centru grada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Ispred gradskog muzeja.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Ispred stolne  crkve  sv. Filipa i Jakova.</a:t>
            </a:r>
          </a:p>
        </p:txBody>
      </p:sp>
      <p:pic>
        <p:nvPicPr>
          <p:cNvPr id="7" name="Rezervirano mjesto sadržaja 6" descr="šk. u prirodi 2013 094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Rezervirano mjesto sadržaja 7" descr="šk. u prirodi 2013 096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 Trsatu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Ispred oltara Majke Božje Trsatske.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U kapeli zavjetnih darova.</a:t>
            </a:r>
            <a:endParaRPr lang="hr-HR" dirty="0"/>
          </a:p>
        </p:txBody>
      </p:sp>
      <p:pic>
        <p:nvPicPr>
          <p:cNvPr id="9" name="Rezervirano mjesto sadržaja 8" descr="šk. u prirodi 2013 125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10" name="Rezervirano mjesto sadržaja 9" descr="šk. u prirodi 2013 13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trsatskom svetištu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Slika Majke Božje Trsatske na glavnom oltaru.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Ispred crkve s našim dragim papom Ivanom Pavlom II.</a:t>
            </a:r>
            <a:endParaRPr lang="hr-HR" dirty="0"/>
          </a:p>
        </p:txBody>
      </p:sp>
      <p:pic>
        <p:nvPicPr>
          <p:cNvPr id="7" name="Rezervirano mjesto sadržaja 6" descr="šk. u prirodi 2013 126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Rezervirano mjesto sadržaja 7" descr="šk. u prirodi 2013 13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sobi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Još malo ludiranja po sobi.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Soba je bila dovoljno velika i za ovakve pothvate.</a:t>
            </a:r>
            <a:endParaRPr lang="hr-HR" dirty="0"/>
          </a:p>
        </p:txBody>
      </p:sp>
      <p:pic>
        <p:nvPicPr>
          <p:cNvPr id="7" name="Rezervirano mjesto sadržaja 6" descr="šk. u prirodi 2013 103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Rezervirano mjesto sadržaja 7" descr="šk. u prirodi 2013 107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učionici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7544" y="5445224"/>
            <a:ext cx="4040188" cy="762000"/>
          </a:xfrm>
        </p:spPr>
        <p:txBody>
          <a:bodyPr/>
          <a:lstStyle/>
          <a:p>
            <a:r>
              <a:rPr lang="hr-HR" dirty="0" smtClean="0"/>
              <a:t>Uh, ta matematika!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T</a:t>
            </a:r>
            <a:r>
              <a:rPr lang="hr-HR" dirty="0" smtClean="0"/>
              <a:t>rebalo je popuniti i dnevnik škole u prirodi.</a:t>
            </a:r>
            <a:endParaRPr lang="hr-HR" dirty="0"/>
          </a:p>
        </p:txBody>
      </p:sp>
      <p:pic>
        <p:nvPicPr>
          <p:cNvPr id="7" name="Rezervirano mjesto sadržaja 6" descr="šk. u prirodi 2013 154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Rezervirano mjesto sadržaja 7" descr="šk. u prirodi 2013 155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hr-HR" dirty="0" smtClean="0"/>
              <a:t>Radionice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 smtClean="0"/>
              <a:t>“</a:t>
            </a:r>
          </a:p>
          <a:p>
            <a:r>
              <a:rPr lang="hr-HR" dirty="0" smtClean="0"/>
              <a:t>Vjetrovi”, “Zaštićene životinje Jadrana”</a:t>
            </a:r>
          </a:p>
          <a:p>
            <a:r>
              <a:rPr lang="hr-HR" dirty="0" smtClean="0"/>
              <a:t>               “Ne rugaj se”</a:t>
            </a:r>
          </a:p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Bilo nam je zabavno i poučno.</a:t>
            </a:r>
            <a:endParaRPr lang="hr-HR" dirty="0"/>
          </a:p>
        </p:txBody>
      </p:sp>
      <p:pic>
        <p:nvPicPr>
          <p:cNvPr id="7" name="Rezervirano mjesto sadržaja 6" descr="šk. u prirodi 2013 152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Rezervirano mjesto sadržaja 7" descr="šk. u prirodi 2013 15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blagovaonici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Hrana je bila izvrsna.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Toliko izvrsna da se tražilo još.</a:t>
            </a:r>
            <a:endParaRPr lang="hr-HR" dirty="0"/>
          </a:p>
        </p:txBody>
      </p:sp>
      <p:pic>
        <p:nvPicPr>
          <p:cNvPr id="7" name="Rezervirano mjesto sadržaja 6" descr="šk. u prirodi 2013 147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10" name="Rezervirano mjesto sadržaja 9" descr="šk. u prirodi 2013 146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Crikvenici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Našao se tu i jedan </a:t>
            </a:r>
            <a:r>
              <a:rPr lang="hr-HR" dirty="0" err="1" smtClean="0"/>
              <a:t>krokodilčić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Tin se uspio </a:t>
            </a:r>
            <a:r>
              <a:rPr lang="hr-HR" dirty="0" err="1" smtClean="0"/>
              <a:t>sporazumijeti</a:t>
            </a:r>
            <a:r>
              <a:rPr lang="hr-HR" dirty="0" smtClean="0"/>
              <a:t> s ribicom.</a:t>
            </a:r>
            <a:endParaRPr lang="hr-HR" dirty="0"/>
          </a:p>
        </p:txBody>
      </p:sp>
      <p:pic>
        <p:nvPicPr>
          <p:cNvPr id="7" name="Rezervirano mjesto sadržaja 6" descr="šk. u prirodi 2013 164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Rezervirano mjesto sadržaja 7" descr="šk. u prirodi 2013 175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hr-HR" dirty="0" smtClean="0"/>
              <a:t>Bez daška vjetra na uzvisini pokraj Senja.</a:t>
            </a:r>
            <a:endParaRPr lang="hr-HR" dirty="0"/>
          </a:p>
        </p:txBody>
      </p:sp>
      <p:pic>
        <p:nvPicPr>
          <p:cNvPr id="2050" name="Picture 2" descr="C:\Users\korisnik\Pictures\2013-03-15 šk. u prirodi 2013\šk. u prirodi 2013 0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26" b="16326"/>
          <a:stretch>
            <a:fillRect/>
          </a:stretch>
        </p:blipFill>
        <p:spPr bwMode="auto">
          <a:xfrm>
            <a:off x="395536" y="620688"/>
            <a:ext cx="8291264" cy="4032448"/>
          </a:xfrm>
          <a:prstGeom prst="rect">
            <a:avLst/>
          </a:prstGeom>
          <a:noFill/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51520" y="4797152"/>
            <a:ext cx="8075432" cy="562672"/>
          </a:xfrm>
        </p:spPr>
        <p:txBody>
          <a:bodyPr/>
          <a:lstStyle/>
          <a:p>
            <a:pPr algn="ctr"/>
            <a:r>
              <a:rPr lang="hr-HR" dirty="0" smtClean="0"/>
              <a:t>U Senju ispred kule Nehaj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Povratak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Svemu lijepom jednom dođe kraj. Filipu se baš nije išlo kući.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Ali autobus je već čekao.</a:t>
            </a:r>
            <a:endParaRPr lang="hr-HR" dirty="0"/>
          </a:p>
        </p:txBody>
      </p:sp>
      <p:pic>
        <p:nvPicPr>
          <p:cNvPr id="7" name="Rezervirano mjesto sadržaja 6" descr="šk. u prirodi 2013 157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10" name="Rezervirano mjesto sadržaja 9" descr="šk. u prirodi 2013 15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Crikvenica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err="1" smtClean="0"/>
              <a:t>Akvarium</a:t>
            </a:r>
            <a:r>
              <a:rPr lang="hr-HR" dirty="0" smtClean="0"/>
              <a:t> nas je sve zadivio.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Stvarno smo ostali zapanjeni.</a:t>
            </a:r>
            <a:endParaRPr lang="hr-HR" dirty="0"/>
          </a:p>
        </p:txBody>
      </p:sp>
      <p:pic>
        <p:nvPicPr>
          <p:cNvPr id="7" name="Rezervirano mjesto sadržaja 6" descr="šk. u prirodi 2013 165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Rezervirano mjesto sadržaja 7" descr="šk. u prirodi 2013 166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Povratak 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Kad smo na kraju sjeli u autobus…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…svašta se događalo.</a:t>
            </a:r>
            <a:endParaRPr lang="hr-HR" dirty="0"/>
          </a:p>
        </p:txBody>
      </p:sp>
      <p:pic>
        <p:nvPicPr>
          <p:cNvPr id="7" name="Rezervirano mjesto sadržaja 6" descr="šk. u prirodi 2013 178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Rezervirano mjesto sadržaja 7" descr="šk. u prirodi 2013 17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Povratak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Naše blizanke su izdržale.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Andrej i Dominik su uživali.</a:t>
            </a:r>
            <a:endParaRPr lang="hr-HR" dirty="0"/>
          </a:p>
        </p:txBody>
      </p:sp>
      <p:pic>
        <p:nvPicPr>
          <p:cNvPr id="7" name="Rezervirano mjesto sadržaja 6" descr="šk. u prirodi 2013 180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Rezervirano mjesto sadržaja 7" descr="šk. u prirodi 2013 18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Povratak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Leona i </a:t>
            </a:r>
            <a:r>
              <a:rPr lang="hr-HR" dirty="0" err="1" smtClean="0"/>
              <a:t>Vanessa</a:t>
            </a:r>
            <a:r>
              <a:rPr lang="hr-HR" dirty="0" smtClean="0"/>
              <a:t> nisu mogle zaspati pored nestašne ruke.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Bilo je i onih koji se nisu htjeli fotografirati.</a:t>
            </a:r>
            <a:endParaRPr lang="hr-HR" dirty="0"/>
          </a:p>
        </p:txBody>
      </p:sp>
      <p:pic>
        <p:nvPicPr>
          <p:cNvPr id="7" name="Rezervirano mjesto sadržaja 6" descr="šk. u prirodi 2013 182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Rezervirano mjesto sadržaja 7" descr="šk. u prirodi 2013 18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Povratak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Tin je radio društvo prijateljima iz V. Mlake.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Usprkos snježnom vremenu sretno smo doputovali.</a:t>
            </a:r>
            <a:endParaRPr lang="hr-HR" dirty="0"/>
          </a:p>
        </p:txBody>
      </p:sp>
      <p:pic>
        <p:nvPicPr>
          <p:cNvPr id="7" name="Rezervirano mjesto sadržaja 6" descr="šk. u prirodi 2013 185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Rezervirano mjesto sadržaja 7" descr="šk. u prirodi 2013 186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Bilo nam je izvrsno usprkos lošijem vremenu</a:t>
            </a:r>
          </a:p>
          <a:p>
            <a:r>
              <a:rPr lang="hr-HR" dirty="0" smtClean="0"/>
              <a:t>Animatorice su bile zabavne</a:t>
            </a:r>
          </a:p>
          <a:p>
            <a:r>
              <a:rPr lang="hr-HR" dirty="0" smtClean="0"/>
              <a:t>Jelo je bilo odlično</a:t>
            </a:r>
          </a:p>
          <a:p>
            <a:r>
              <a:rPr lang="hr-HR" dirty="0" smtClean="0"/>
              <a:t>Radionice su bile zanimljive</a:t>
            </a:r>
          </a:p>
          <a:p>
            <a:r>
              <a:rPr lang="hr-HR" dirty="0" smtClean="0"/>
              <a:t>Obožavali smo šetnje i igre na plaži</a:t>
            </a:r>
          </a:p>
          <a:p>
            <a:r>
              <a:rPr lang="hr-HR" dirty="0" smtClean="0"/>
              <a:t>Sviđale su nam se sobe</a:t>
            </a:r>
          </a:p>
          <a:p>
            <a:r>
              <a:rPr lang="hr-HR" dirty="0" smtClean="0"/>
              <a:t>Izlet na Trsat , obilazak gradskog muzeja i kule Nehaj te </a:t>
            </a:r>
            <a:r>
              <a:rPr lang="hr-HR" dirty="0" err="1" smtClean="0"/>
              <a:t>akvarijuma</a:t>
            </a:r>
            <a:r>
              <a:rPr lang="hr-HR" dirty="0" smtClean="0"/>
              <a:t>  su bili pun pogodak</a:t>
            </a:r>
            <a:endParaRPr lang="hr-HR" dirty="0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Dojmovi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 descr="C:\Users\korisnik\Pictures\2013-03-15 šk. u prirodi 2013\šk. u prirodi 2013 0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26" b="16326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Turistički vodič nam je sve lijepo ispričao. Bilo je zanimljivo i poučno.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kuli Nehaj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Vidjeli smo senjsku kamenu ploču s uklesanom uglatom glagoljicom.</a:t>
            </a:r>
            <a:endParaRPr lang="hr-HR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Oduševio nas je stari željezni top na prvom katu kule.</a:t>
            </a:r>
            <a:endParaRPr lang="hr-HR" dirty="0"/>
          </a:p>
        </p:txBody>
      </p:sp>
      <p:pic>
        <p:nvPicPr>
          <p:cNvPr id="10" name="Rezervirano mjesto sadržaja 9" descr="šk. u prirodi 2013 012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11" name="Rezervirano mjesto sadržaja 10" descr="šk. u prirodi 2013 01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Kula  Nehaj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A i na krovu kule nam je bilo zanimljivo.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Nije jednostavno bilo doći do krova.</a:t>
            </a:r>
            <a:endParaRPr lang="hr-HR" dirty="0"/>
          </a:p>
        </p:txBody>
      </p:sp>
      <p:pic>
        <p:nvPicPr>
          <p:cNvPr id="7" name="Rezervirano mjesto sadržaja 6" descr="šk. u prirodi 2013 020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Rezervirano mjesto sadržaja 7" descr="šk. u prirodi 2013 017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Kula Nehaj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Danas bi se bilo zanimljivo igrati  u kuli, naročito sakrivati se u puškarnicama na vrhu krova.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Ovako izgleda ulazak u kulu čiji su zidovi debeli 2- 3 metra.</a:t>
            </a:r>
            <a:endParaRPr lang="hr-HR" dirty="0"/>
          </a:p>
        </p:txBody>
      </p:sp>
      <p:pic>
        <p:nvPicPr>
          <p:cNvPr id="7" name="Rezervirano mjesto sadržaja 6" descr="šk. u prirodi 2013 023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Rezervirano mjesto sadržaja 7" descr="šk. u prirodi 2013 02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Novi Vinodolski</a:t>
            </a:r>
            <a:br>
              <a:rPr lang="hr-HR" dirty="0" smtClean="0"/>
            </a:br>
            <a:r>
              <a:rPr lang="hr-HR" dirty="0" smtClean="0"/>
              <a:t>Dom crvenog križa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Konačno u sobi. Svi smo veseli kao ptice.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Cure su imale ogromnu sobu, pa su zato dečki radije boravili kod njih.</a:t>
            </a:r>
            <a:endParaRPr lang="hr-HR" dirty="0"/>
          </a:p>
        </p:txBody>
      </p:sp>
      <p:pic>
        <p:nvPicPr>
          <p:cNvPr id="7" name="Rezervirano mjesto sadržaja 6" descr="šk. u prirodi 2013 025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Rezervirano mjesto sadržaja 7" descr="šk. u prirodi 2013 10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Ispred hostela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Konačno na plaži ispred vile.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Suncobrani su nas dobro štitili.</a:t>
            </a:r>
            <a:endParaRPr lang="hr-HR" dirty="0"/>
          </a:p>
        </p:txBody>
      </p:sp>
      <p:pic>
        <p:nvPicPr>
          <p:cNvPr id="7" name="Rezervirano mjesto sadržaja 6" descr="šk. u prirodi 2013 027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Rezervirano mjesto sadržaja 7" descr="šk. u prirodi 2013 02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Ispred vile </a:t>
            </a:r>
            <a:r>
              <a:rPr lang="hr-HR" dirty="0" err="1" smtClean="0"/>
              <a:t>Rusrica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Na stepenicama naše vile.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Na  ružičastim stijenama.</a:t>
            </a:r>
            <a:endParaRPr lang="hr-HR" dirty="0"/>
          </a:p>
        </p:txBody>
      </p:sp>
      <p:pic>
        <p:nvPicPr>
          <p:cNvPr id="7" name="Rezervirano mjesto sadržaja 6" descr="šk. u prirodi 2013 034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Rezervirano mjesto sadržaja 7" descr="šk. u prirodi 2013 03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89984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137</TotalTime>
  <Words>503</Words>
  <Application>Microsoft Office PowerPoint</Application>
  <PresentationFormat>Prikaz na zaslonu (4:3)</PresentationFormat>
  <Paragraphs>83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27" baseType="lpstr">
      <vt:lpstr>Gomilanje</vt:lpstr>
      <vt:lpstr>Škola u prirodi Novi Vinodolski</vt:lpstr>
      <vt:lpstr>U Senju ispred kule Nehaj</vt:lpstr>
      <vt:lpstr>Turistički vodič nam je sve lijepo ispričao. Bilo je zanimljivo i poučno.</vt:lpstr>
      <vt:lpstr>U kuli Nehaj</vt:lpstr>
      <vt:lpstr>Kula  Nehaj</vt:lpstr>
      <vt:lpstr>Kula Nehaj</vt:lpstr>
      <vt:lpstr>Novi Vinodolski Dom crvenog križa</vt:lpstr>
      <vt:lpstr>Ispred hostela</vt:lpstr>
      <vt:lpstr>Ispred vile Rusrica</vt:lpstr>
      <vt:lpstr>Događanja u velikoj dvorani hostela prve večeri</vt:lpstr>
      <vt:lpstr>Događanja u velikoj dvorani hostela druge večeri</vt:lpstr>
      <vt:lpstr>U centru grada</vt:lpstr>
      <vt:lpstr>Na Trsatu</vt:lpstr>
      <vt:lpstr>U trsatskom svetištu</vt:lpstr>
      <vt:lpstr>U sobi</vt:lpstr>
      <vt:lpstr>U učionici</vt:lpstr>
      <vt:lpstr>Radionice</vt:lpstr>
      <vt:lpstr>U blagovaonici</vt:lpstr>
      <vt:lpstr>U Crikvenici</vt:lpstr>
      <vt:lpstr>Povratak</vt:lpstr>
      <vt:lpstr>Crikvenica</vt:lpstr>
      <vt:lpstr>Povratak </vt:lpstr>
      <vt:lpstr>Povratak</vt:lpstr>
      <vt:lpstr>Povratak</vt:lpstr>
      <vt:lpstr>Povratak</vt:lpstr>
      <vt:lpstr>Dojmovi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u prirodi Novi Vinodolski</dc:title>
  <dc:creator>korisnik</dc:creator>
  <cp:lastModifiedBy>Janković</cp:lastModifiedBy>
  <cp:revision>4</cp:revision>
  <dcterms:created xsi:type="dcterms:W3CDTF">2013-03-15T20:07:40Z</dcterms:created>
  <dcterms:modified xsi:type="dcterms:W3CDTF">2013-04-03T09:25:01Z</dcterms:modified>
</cp:coreProperties>
</file>