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avokutni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jeni pravokutni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Pravokutni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kutni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jeni pravokutni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Pravokutni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jeni pravokutni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Pravokutni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utni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utni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jeni pravokutni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6E8875C-2067-4F44-BF3C-4130DFA514EA}" type="datetimeFigureOut">
              <a:rPr lang="hr-HR" smtClean="0"/>
              <a:pPr/>
              <a:t>29.2.2012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1E05C60-3990-442D-973D-398C88F7F1FB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coolinarika.com/repository/images/_variations/b/7/b735f7ef3bc081313ab99c927c6a4448_view_l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coolinarika.com/repository/images/_variations/3/c/3cc496ca1c43c0a63e7352466c57721b_view_l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>
            <a:noAutofit/>
          </a:bodyPr>
          <a:lstStyle/>
          <a:p>
            <a:r>
              <a:rPr lang="hr-HR" sz="2400" b="1" dirty="0" smtClean="0"/>
              <a:t>Palačinke</a:t>
            </a:r>
          </a:p>
          <a:p>
            <a:r>
              <a:rPr lang="hr-HR" sz="2400" dirty="0" smtClean="0"/>
              <a:t>jelo pripremljeno od tekućeg tijesta tako da se ono lije na prethodno ugrijanu tavu. Nakon naglog pečenja palačinka se u pravilu nadijeva slatkim ili slanim nadjevima (usitnjeni orasi i šećer, sir, džem, prženi badem, gljive, šunka) i potom servira s umakom ili bez njega. Poznati umak za palačinke je od umućenih jaja, šećera i bijelog vina.</a:t>
            </a:r>
            <a:endParaRPr lang="hr-HR" sz="2400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24.02. </a:t>
            </a:r>
            <a:r>
              <a:rPr lang="hr-HR" dirty="0" smtClean="0"/>
              <a:t>MEĐUNARODNI </a:t>
            </a:r>
            <a:r>
              <a:rPr lang="hr-HR" dirty="0"/>
              <a:t>DAN PALAČINKI</a:t>
            </a:r>
          </a:p>
        </p:txBody>
      </p:sp>
      <p:pic>
        <p:nvPicPr>
          <p:cNvPr id="3074" name="Slika 15" descr="http://www.coolinarika.com/repository/images/_variations/a/7/a7934050f0ea6c10ff4cd0b30644cbfa_listing_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593568" y="3932845"/>
            <a:ext cx="3667275" cy="1229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Slika 1" descr="Narančaste palačinke">
            <a:hlinkClick r:id="rId2" tooltip="&quot;Saznaj više: Narančaste palačinke&quot;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260648"/>
            <a:ext cx="6096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Slika 3" descr="Jaffa palacinke">
            <a:hlinkClick r:id="rId2" tooltip="&quot;Saznaj više: Jaffa palacinke&quot;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124744"/>
            <a:ext cx="6086475" cy="422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pital">
  <a:themeElements>
    <a:clrScheme name="Kapital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pital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pita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</TotalTime>
  <Words>73</Words>
  <Application>Microsoft Office PowerPoint</Application>
  <PresentationFormat>Prikaz na zaslonu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4" baseType="lpstr">
      <vt:lpstr>Kapital</vt:lpstr>
      <vt:lpstr>24.02. MEĐUNARODNI DAN PALAČINKI</vt:lpstr>
      <vt:lpstr>Slajd 2</vt:lpstr>
      <vt:lpstr>Slajd 3</vt:lpstr>
    </vt:vector>
  </TitlesOfParts>
  <Company>Škola_V.Mlaka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24.02. MEĐUNARODNI DAN PALAČINKI</dc:title>
  <dc:creator>Ljubica</dc:creator>
  <cp:lastModifiedBy>Učenik</cp:lastModifiedBy>
  <cp:revision>3</cp:revision>
  <dcterms:created xsi:type="dcterms:W3CDTF">2012-02-24T08:13:12Z</dcterms:created>
  <dcterms:modified xsi:type="dcterms:W3CDTF">2012-02-29T13:31:58Z</dcterms:modified>
</cp:coreProperties>
</file>