
<file path=[Content_Types].xml><?xml version="1.0" encoding="utf-8"?>
<Types xmlns="http://schemas.openxmlformats.org/package/2006/content-types">
  <Default Extension="jpg&amp;ehk=761I1U8W" ContentType="image/jpeg"/>
  <Default Extension="jpg&amp;ehk=" ContentType="image/jpeg"/>
  <Default Extension="jpeg" ContentType="image/jpeg"/>
  <Default Extension="rels" ContentType="application/vnd.openxmlformats-package.relationships+xml"/>
  <Default Extension="xml" ContentType="application/xml"/>
  <Default Extension="jpg&amp;ehk=UBgKxjEwrIQmLXVIFp8LiA&amp;r=0&amp;pid=OfficeInsert" ContentType="image/jpeg"/>
  <Default Extension="jpg&amp;ehk=AxRFPMxd3gvhavKf6myPlw&amp;r=0&amp;pid=OfficeInsert" ContentType="image/jpeg"/>
  <Default Extension="jpg&amp;ehk=LfYkLoc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9" r:id="rId5"/>
    <p:sldId id="265" r:id="rId6"/>
    <p:sldId id="260" r:id="rId7"/>
    <p:sldId id="266" r:id="rId8"/>
    <p:sldId id="261" r:id="rId9"/>
    <p:sldId id="267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F796D-C04B-443C-A28C-53DFFE156AF2}" type="datetimeFigureOut">
              <a:rPr lang="hr-HR" smtClean="0"/>
              <a:t>28.11.2017.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15881-6776-4811-898F-F2A04438205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452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15881-6776-4811-898F-F2A044382058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437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E10F12-9183-4B1C-A445-DBEF6FEA0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BB53C1F-E742-4F19-BFA6-D09D2F457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C6B4A73-7338-41B1-9D86-3E4B580FE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88A7-EE9C-4CEB-8014-5322F313374B}" type="datetimeFigureOut">
              <a:rPr lang="hr-HR" smtClean="0"/>
              <a:t>28.11.2017.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70A9F12-0CE6-4683-8CA0-CB55C163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3248D13-1215-401A-83B2-08AF30F5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A215-ACDD-45C6-9921-0EEE93D7F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603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A26BA4-07D1-40AF-8B54-68781B85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1B10331-26D9-47D6-AB24-D7593B5F9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CA45B0E-FA85-4266-BA64-99EC9AB8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88A7-EE9C-4CEB-8014-5322F313374B}" type="datetimeFigureOut">
              <a:rPr lang="hr-HR" smtClean="0"/>
              <a:t>28.11.2017.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60C0E8B-4AA5-4DAF-A53A-6240D1E6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AD629CB-1A41-43E2-A418-A913C0A9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A215-ACDD-45C6-9921-0EEE93D7F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95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EBB64A9-1416-4CD0-8CC8-7A18B6216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0B9990E-A734-4BFF-91F5-0D761AFE0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CB1B9AD-7E0B-4C7E-9FCD-D99A6B64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88A7-EE9C-4CEB-8014-5322F313374B}" type="datetimeFigureOut">
              <a:rPr lang="hr-HR" smtClean="0"/>
              <a:t>28.11.2017.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CAA9B10-455F-4714-9F9C-17CE9809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558CE84-D856-4FEA-AE66-2C1EA4F1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A215-ACDD-45C6-9921-0EEE93D7F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882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DE92A2-BC61-4144-AFA2-6D39D85E8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40AE63-7E99-4829-B2E8-3F72969DC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0E80FF2-EAC2-4828-A1B4-FFADEECC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88A7-EE9C-4CEB-8014-5322F313374B}" type="datetimeFigureOut">
              <a:rPr lang="hr-HR" smtClean="0"/>
              <a:t>28.11.2017.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04FFEF-CA9F-43FE-B3FD-BBEBFA6F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0E4C5A7-0163-4395-B8F8-4C4D2970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A215-ACDD-45C6-9921-0EEE93D7F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024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E4084E-9CB4-48B1-B495-9F236A972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DD3C522-A190-4A50-92DB-5119AA51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A44FBC8-0B52-4218-80A1-361C384D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88A7-EE9C-4CEB-8014-5322F313374B}" type="datetimeFigureOut">
              <a:rPr lang="hr-HR" smtClean="0"/>
              <a:t>28.11.2017.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4955326-0535-4175-9F99-7D43AF0B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599DDD-C5D1-453F-9E6D-8ADEC4B2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A215-ACDD-45C6-9921-0EEE93D7F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641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0C2EDC-7863-4185-989A-699C86BD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DB028B-47AD-49B5-8308-E787F389B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0966189-841D-4A9A-A359-E74394BFB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0B70C09-FA4C-4FB7-AC81-BE50F3C6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88A7-EE9C-4CEB-8014-5322F313374B}" type="datetimeFigureOut">
              <a:rPr lang="hr-HR" smtClean="0"/>
              <a:t>28.11.2017.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926D8E8-55BC-479A-B6DB-E37705EB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E623E09-CF33-4C3C-B1F8-68C38E4D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A215-ACDD-45C6-9921-0EEE93D7F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310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99A6F3-519C-44A5-B846-7D3039B4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B157B8B-E0A2-4D1C-9A14-7B614FB2E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EECE515-02FA-40AC-8793-55C40ABC4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9BB06DF-82DC-4FFF-9BAF-3E56ADC19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DD37C07-A503-4902-A554-1C321DCC2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00CDB5A-0187-4411-A5A4-125952D8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88A7-EE9C-4CEB-8014-5322F313374B}" type="datetimeFigureOut">
              <a:rPr lang="hr-HR" smtClean="0"/>
              <a:t>28.11.2017.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6703117-F974-4CFB-AE8C-C71EBDCA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B3CDAFF-D484-45B1-86D9-4E0A4C8A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A215-ACDD-45C6-9921-0EEE93D7F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775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28A1FD-0A85-4E6A-A3A5-DA2B0EBD8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DF370EC-40CA-4B75-9C03-0B6B97FD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88A7-EE9C-4CEB-8014-5322F313374B}" type="datetimeFigureOut">
              <a:rPr lang="hr-HR" smtClean="0"/>
              <a:t>28.11.2017.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57B0F5A-6B25-4206-B7C8-85FA4F883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BB3D98A-78C1-4A73-8072-D9F807F9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A215-ACDD-45C6-9921-0EEE93D7F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380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158F3BD-54F6-4F6D-94DD-3F9148BA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88A7-EE9C-4CEB-8014-5322F313374B}" type="datetimeFigureOut">
              <a:rPr lang="hr-HR" smtClean="0"/>
              <a:t>28.11.2017.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DF9B787-F784-46F0-8509-C7150E46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6E7DE21-AB41-4CAA-A6A0-FBA0C7F7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A215-ACDD-45C6-9921-0EEE93D7F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454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D83449-4AAC-45C6-8DFA-7ECAF03A5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7E61AB-8972-44BE-A7A6-DA93F7609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A72DB69-91DD-474B-9767-F95CCB578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7203BB4-0C29-481F-A16E-98AC70DD9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88A7-EE9C-4CEB-8014-5322F313374B}" type="datetimeFigureOut">
              <a:rPr lang="hr-HR" smtClean="0"/>
              <a:t>28.11.2017.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718AA80-21BC-49B3-9D54-A2D410CC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0495BF0-FA9E-4801-A749-D19E995A5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A215-ACDD-45C6-9921-0EEE93D7F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561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20575D-6224-4F76-B31E-81DA8920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6D51A1D-4DB4-48AE-AFC4-816D8E9C8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3C07FE5-158E-4ABB-9997-C1718C07E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765E66C-5989-4621-9166-273AE043A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88A7-EE9C-4CEB-8014-5322F313374B}" type="datetimeFigureOut">
              <a:rPr lang="hr-HR" smtClean="0"/>
              <a:t>28.11.2017.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35C9155-DB14-4CAD-A604-EF56F96E8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F3FAFA4-57DB-445F-A3CE-A1DDCEABE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A215-ACDD-45C6-9921-0EEE93D7F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246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C5AEF1F-A68C-42C4-B8F7-9FD4CFDA1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F0530A7-5750-440F-A84B-C7F21FE28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C06C1DD-C221-4529-B223-1F953C900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988A7-EE9C-4CEB-8014-5322F313374B}" type="datetimeFigureOut">
              <a:rPr lang="hr-HR" smtClean="0"/>
              <a:t>28.11.2017.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8440BE-66FF-4369-9B92-D5312ACD6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543F6-4009-407C-B5C2-679EFF350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6A215-ACDD-45C6-9921-0EEE93D7F6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965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HollywoodSignJAN09.jpg" TargetMode="External"/><Relationship Id="rId2" Type="http://schemas.openxmlformats.org/officeDocument/2006/relationships/image" Target="../media/image1.jpg&amp;ehk=UBgKxjEwrIQmLXVIFp8LiA&amp;r=0&amp;pid=OfficeInsert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761I1U8W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en.wikipedia.org/wiki/File:Charlie_Chaplin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Marlon_Brando" TargetMode="External"/><Relationship Id="rId2" Type="http://schemas.openxmlformats.org/officeDocument/2006/relationships/image" Target="../media/image5.jpg&amp;ehk=AxRFPMxd3gvhavKf6myPlw&amp;r=0&amp;pid=OfficeInsert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ppesam10thbcdfo.wikispaces.com/1.2-+A+World+of+Many+Languages+-+general+knowledge+(Ss)" TargetMode="External"/><Relationship Id="rId2" Type="http://schemas.openxmlformats.org/officeDocument/2006/relationships/image" Target="../media/image7.jpg&amp;ehk=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lightlyterrific/5380276160/" TargetMode="External"/><Relationship Id="rId2" Type="http://schemas.openxmlformats.org/officeDocument/2006/relationships/image" Target="../media/image10.jpg&amp;ehk=LfYkLoc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02736F95-6324-4926-92DA-99491FAD72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878499" y="0"/>
            <a:ext cx="10313501" cy="6858478"/>
          </a:xfrm>
          <a:prstGeom prst="rect">
            <a:avLst/>
          </a:prstGeom>
        </p:spPr>
      </p:pic>
      <p:sp>
        <p:nvSpPr>
          <p:cNvPr id="31" name="Freeform 3">
            <a:extLst>
              <a:ext uri="{FF2B5EF4-FFF2-40B4-BE49-F238E27FC236}">
                <a16:creationId xmlns:a16="http://schemas.microsoft.com/office/drawing/2014/main" id="{97FCB4AC-74E0-4CC3-95D6-E6158D6ECE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4">
            <a:extLst>
              <a:ext uri="{FF2B5EF4-FFF2-40B4-BE49-F238E27FC236}">
                <a16:creationId xmlns:a16="http://schemas.microsoft.com/office/drawing/2014/main" id="{5C4527E1-0008-421A-B31C-AEA4C2A6A7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FE848B1-4CAF-4F48-9F03-E885D0FCFE0D}"/>
              </a:ext>
            </a:extLst>
          </p:cNvPr>
          <p:cNvSpPr txBox="1"/>
          <p:nvPr/>
        </p:nvSpPr>
        <p:spPr>
          <a:xfrm>
            <a:off x="7128025" y="338031"/>
            <a:ext cx="190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dirty="0"/>
              <a:t>Silvia </a:t>
            </a:r>
            <a:r>
              <a:rPr lang="hr-HR" dirty="0" err="1"/>
              <a:t>Gazibara</a:t>
            </a:r>
            <a:r>
              <a:rPr lang="hr-HR" dirty="0"/>
              <a:t> 8.a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217FE71-1FD0-4460-BAC2-F22E21119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01" y="1861221"/>
            <a:ext cx="5264567" cy="911755"/>
          </a:xfrm>
        </p:spPr>
        <p:txBody>
          <a:bodyPr anchor="t">
            <a:normAutofit/>
          </a:bodyPr>
          <a:lstStyle/>
          <a:p>
            <a:pPr algn="l"/>
            <a:r>
              <a:rPr lang="hr-HR" sz="5400" dirty="0">
                <a:solidFill>
                  <a:schemeClr val="bg1"/>
                </a:solidFill>
              </a:rPr>
              <a:t>Glumci 20.stolječa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4B87EC-97CF-4F32-AF20-7EE351875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0564" y="2772976"/>
            <a:ext cx="2136921" cy="441383"/>
          </a:xfrm>
        </p:spPr>
        <p:txBody>
          <a:bodyPr anchor="b">
            <a:normAutofit/>
          </a:bodyPr>
          <a:lstStyle/>
          <a:p>
            <a:pPr algn="l"/>
            <a:r>
              <a:rPr lang="hr-HR" sz="2000" dirty="0">
                <a:solidFill>
                  <a:schemeClr val="bg1"/>
                </a:solidFill>
              </a:rPr>
              <a:t>4. Važnih glumaca</a:t>
            </a:r>
          </a:p>
        </p:txBody>
      </p:sp>
    </p:spTree>
    <p:extLst>
      <p:ext uri="{BB962C8B-B14F-4D97-AF65-F5344CB8AC3E}">
        <p14:creationId xmlns:p14="http://schemas.microsoft.com/office/powerpoint/2010/main" val="52171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E0C6F3-106A-4C14-9C9B-D87FCD8C4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3" y="355889"/>
            <a:ext cx="10515600" cy="1325563"/>
          </a:xfrm>
        </p:spPr>
        <p:txBody>
          <a:bodyPr/>
          <a:lstStyle/>
          <a:p>
            <a:r>
              <a:rPr lang="hr-HR" dirty="0"/>
              <a:t>1.Charles Chaplin (1889 - 1977) 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7CD0C93-775D-44BD-85D1-406ECBA25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52050" y="289711"/>
            <a:ext cx="2988951" cy="3736189"/>
          </a:xfr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3CC834B7-5902-4C09-B2B2-370258CF34B6}"/>
              </a:ext>
            </a:extLst>
          </p:cNvPr>
          <p:cNvSpPr txBox="1"/>
          <p:nvPr/>
        </p:nvSpPr>
        <p:spPr>
          <a:xfrm>
            <a:off x="422563" y="1699514"/>
            <a:ext cx="7693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Charles Spencer Chaplin</a:t>
            </a:r>
          </a:p>
          <a:p>
            <a:r>
              <a:rPr lang="hr-HR" dirty="0"/>
              <a:t>          nadimci: </a:t>
            </a:r>
            <a:r>
              <a:rPr lang="hr-HR" dirty="0" err="1"/>
              <a:t>Charlie</a:t>
            </a:r>
            <a:r>
              <a:rPr lang="hr-HR" dirty="0"/>
              <a:t>, </a:t>
            </a:r>
            <a:r>
              <a:rPr lang="hr-HR" dirty="0" err="1"/>
              <a:t>Charlot</a:t>
            </a:r>
            <a:r>
              <a:rPr lang="hr-HR" dirty="0"/>
              <a:t>,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Little</a:t>
            </a:r>
            <a:r>
              <a:rPr lang="hr-HR" dirty="0"/>
              <a:t> </a:t>
            </a:r>
            <a:r>
              <a:rPr lang="hr-HR" dirty="0" err="1"/>
              <a:t>Tramp</a:t>
            </a:r>
            <a:endParaRPr lang="hr-HR" dirty="0"/>
          </a:p>
          <a:p>
            <a:endParaRPr lang="hr-HR" dirty="0"/>
          </a:p>
          <a:p>
            <a:r>
              <a:rPr lang="hr-HR" dirty="0"/>
              <a:t>Naj poznatiji filmovi: -Mališan (1921)</a:t>
            </a:r>
          </a:p>
          <a:p>
            <a:r>
              <a:rPr lang="hr-HR" dirty="0"/>
              <a:t>                                     -Zlatna Groznica (1925)</a:t>
            </a:r>
          </a:p>
          <a:p>
            <a:r>
              <a:rPr lang="hr-HR" dirty="0"/>
              <a:t>                                     -Veliki Diktator (1940)</a:t>
            </a:r>
          </a:p>
          <a:p>
            <a:endParaRPr lang="hr-HR" dirty="0"/>
          </a:p>
          <a:p>
            <a:r>
              <a:rPr lang="hr-HR" dirty="0"/>
              <a:t>-engleski glumac, redatelj i skladatelj koji je postao slavan u doba tihog filma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8AFE5C2-0388-4B99-97B7-39A6F3454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" y="4579943"/>
            <a:ext cx="7786675" cy="2173466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98C51F8-507F-408D-A1E3-A739B54027B3}"/>
              </a:ext>
            </a:extLst>
          </p:cNvPr>
          <p:cNvSpPr txBox="1"/>
          <p:nvPr/>
        </p:nvSpPr>
        <p:spPr>
          <a:xfrm>
            <a:off x="7990750" y="4579943"/>
            <a:ext cx="3381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Kipovi (s lijeva na desno) </a:t>
            </a:r>
          </a:p>
          <a:p>
            <a:pPr marL="228600" indent="-228600">
              <a:buAutoNum type="arabicPeriod"/>
            </a:pPr>
            <a:r>
              <a:rPr lang="hr-HR" sz="1200" dirty="0"/>
              <a:t>Slovačka</a:t>
            </a:r>
          </a:p>
          <a:p>
            <a:pPr marL="228600" indent="-228600">
              <a:buAutoNum type="arabicPeriod"/>
            </a:pPr>
            <a:r>
              <a:rPr lang="hr-HR" sz="1200" dirty="0"/>
              <a:t>Poljska</a:t>
            </a:r>
          </a:p>
          <a:p>
            <a:pPr marL="228600" indent="-228600">
              <a:buAutoNum type="arabicPeriod"/>
            </a:pPr>
            <a:r>
              <a:rPr lang="hr-HR" sz="1200" dirty="0"/>
              <a:t>Irska</a:t>
            </a:r>
          </a:p>
          <a:p>
            <a:pPr marL="228600" indent="-228600">
              <a:buAutoNum type="arabicPeriod"/>
            </a:pPr>
            <a:r>
              <a:rPr lang="hr-HR" sz="1200" dirty="0"/>
              <a:t>Ujedinjeno Kraljevstvo</a:t>
            </a:r>
          </a:p>
          <a:p>
            <a:pPr marL="228600" indent="-228600">
              <a:buAutoNum type="arabicPeriod"/>
            </a:pPr>
            <a:r>
              <a:rPr lang="hr-HR" sz="1200" dirty="0"/>
              <a:t>Indija</a:t>
            </a:r>
          </a:p>
          <a:p>
            <a:pPr marL="228600" indent="-228600">
              <a:buAutoNum type="arabicPeriod"/>
            </a:pPr>
            <a:r>
              <a:rPr lang="hr-HR" sz="1200" dirty="0"/>
              <a:t>Italija</a:t>
            </a:r>
          </a:p>
          <a:p>
            <a:pPr marL="228600" indent="-228600">
              <a:buAutoNum type="arabicPeriod"/>
            </a:pPr>
            <a:r>
              <a:rPr lang="hr-HR" sz="1200" dirty="0"/>
              <a:t>Španjolska</a:t>
            </a:r>
          </a:p>
          <a:p>
            <a:pPr marL="228600" indent="-228600">
              <a:buAutoNum type="arabicPeriod"/>
            </a:pPr>
            <a:r>
              <a:rPr lang="hr-HR" sz="1200" dirty="0"/>
              <a:t>Švicarska</a:t>
            </a:r>
          </a:p>
        </p:txBody>
      </p:sp>
    </p:spTree>
    <p:extLst>
      <p:ext uri="{BB962C8B-B14F-4D97-AF65-F5344CB8AC3E}">
        <p14:creationId xmlns:p14="http://schemas.microsoft.com/office/powerpoint/2010/main" val="171455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4BBC3BF-A4AF-463C-836C-424388FE3BE6}"/>
              </a:ext>
            </a:extLst>
          </p:cNvPr>
          <p:cNvSpPr txBox="1"/>
          <p:nvPr/>
        </p:nvSpPr>
        <p:spPr>
          <a:xfrm>
            <a:off x="83078" y="1034715"/>
            <a:ext cx="87191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hr-HR" dirty="0"/>
              <a:t>počeo je nastupati u ranoj dobi, obilazeći glazbene dvorane, a kasnije je radio kao glumac i komičar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1914. je radio u </a:t>
            </a:r>
            <a:r>
              <a:rPr lang="hr-HR" dirty="0" err="1"/>
              <a:t>Keystone</a:t>
            </a:r>
            <a:r>
              <a:rPr lang="hr-HR" dirty="0"/>
              <a:t> Studiju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 </a:t>
            </a:r>
            <a:r>
              <a:rPr lang="hr-HR" dirty="0" err="1"/>
              <a:t>Caught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Rain</a:t>
            </a:r>
            <a:r>
              <a:rPr lang="hr-HR" dirty="0"/>
              <a:t> bio je </a:t>
            </a:r>
            <a:r>
              <a:rPr lang="hr-HR" dirty="0" err="1"/>
              <a:t>Chaplinov</a:t>
            </a:r>
            <a:r>
              <a:rPr lang="hr-HR" dirty="0"/>
              <a:t> redateljski debi i bio je vrlo uspješan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u siječnju 1919. godine je s Douglasom </a:t>
            </a:r>
            <a:r>
              <a:rPr lang="hr-HR" dirty="0" err="1"/>
              <a:t>Fairbanksom</a:t>
            </a:r>
            <a:r>
              <a:rPr lang="hr-HR" dirty="0"/>
              <a:t>, </a:t>
            </a:r>
            <a:r>
              <a:rPr lang="hr-HR" dirty="0" err="1"/>
              <a:t>Mary</a:t>
            </a:r>
            <a:r>
              <a:rPr lang="hr-HR" dirty="0"/>
              <a:t> </a:t>
            </a:r>
            <a:r>
              <a:rPr lang="hr-HR" dirty="0" err="1"/>
              <a:t>Pickford</a:t>
            </a:r>
            <a:r>
              <a:rPr lang="hr-HR" dirty="0"/>
              <a:t> i D.W. </a:t>
            </a:r>
            <a:r>
              <a:rPr lang="hr-HR" dirty="0" err="1"/>
              <a:t>Griffithom</a:t>
            </a:r>
            <a:r>
              <a:rPr lang="hr-HR" dirty="0"/>
              <a:t> formirao novu distribucijsku tvrtku United </a:t>
            </a:r>
            <a:r>
              <a:rPr lang="hr-HR" dirty="0" err="1"/>
              <a:t>Artists</a:t>
            </a:r>
            <a:endParaRPr lang="hr-HR" dirty="0"/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napisao je, režirao, producirao, uredio, glumio i skladao glazbu za većinu svojih filmova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1940-ih njegova je popularnost brzo pala, bio je optužen za komunističke simpatije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otvorena je istraga FBI-a, on je bio prisiljen napustiti Sjedinjene Države i smjestiti se u Švicarskoj 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njegova zadnja kuća u Švicarskoj pretvorena je u muzej pod nazivom "</a:t>
            </a:r>
            <a:r>
              <a:rPr lang="hr-HR" dirty="0" err="1"/>
              <a:t>Chaplin's</a:t>
            </a:r>
            <a:r>
              <a:rPr lang="hr-HR" dirty="0"/>
              <a:t> World”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BCA5EE9-460B-426D-839A-A2A854A0698C}"/>
              </a:ext>
            </a:extLst>
          </p:cNvPr>
          <p:cNvSpPr txBox="1"/>
          <p:nvPr/>
        </p:nvSpPr>
        <p:spPr>
          <a:xfrm>
            <a:off x="490499" y="265274"/>
            <a:ext cx="7539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err="1"/>
              <a:t>Charlie</a:t>
            </a:r>
            <a:r>
              <a:rPr lang="hr-HR" sz="4400" dirty="0"/>
              <a:t> Chaplin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D7E9970-E829-4DF0-B3BC-FCF47AF56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097" y="265274"/>
            <a:ext cx="2970946" cy="267501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020EDD6A-5B6C-4B99-ABC3-D883C67AB5C2}"/>
              </a:ext>
            </a:extLst>
          </p:cNvPr>
          <p:cNvSpPr txBox="1"/>
          <p:nvPr/>
        </p:nvSpPr>
        <p:spPr>
          <a:xfrm>
            <a:off x="9384441" y="2940287"/>
            <a:ext cx="229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zvijezda na stazi slavnih</a:t>
            </a:r>
          </a:p>
        </p:txBody>
      </p:sp>
    </p:spTree>
    <p:extLst>
      <p:ext uri="{BB962C8B-B14F-4D97-AF65-F5344CB8AC3E}">
        <p14:creationId xmlns:p14="http://schemas.microsoft.com/office/powerpoint/2010/main" val="193883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FFC96D-26B8-436C-8EAD-340833FC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55" y="286904"/>
            <a:ext cx="10515600" cy="1325563"/>
          </a:xfrm>
        </p:spPr>
        <p:txBody>
          <a:bodyPr/>
          <a:lstStyle/>
          <a:p>
            <a:r>
              <a:rPr lang="hr-HR" dirty="0"/>
              <a:t>2.Marlon Brando (1924 - 2004) 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1E5A717-A285-4B6D-9497-8EC6CA8F7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39941" y="365125"/>
            <a:ext cx="2383973" cy="3277963"/>
          </a:xfr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48B355A3-2277-4709-800D-A07B892EED70}"/>
              </a:ext>
            </a:extLst>
          </p:cNvPr>
          <p:cNvSpPr txBox="1"/>
          <p:nvPr/>
        </p:nvSpPr>
        <p:spPr>
          <a:xfrm>
            <a:off x="842652" y="1880322"/>
            <a:ext cx="454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Marlon</a:t>
            </a:r>
            <a:r>
              <a:rPr lang="hr-HR" dirty="0"/>
              <a:t> Brando </a:t>
            </a:r>
            <a:r>
              <a:rPr lang="hr-HR" dirty="0" err="1"/>
              <a:t>Jr</a:t>
            </a:r>
            <a:r>
              <a:rPr lang="hr-HR" dirty="0"/>
              <a:t>.</a:t>
            </a:r>
          </a:p>
          <a:p>
            <a:r>
              <a:rPr lang="hr-HR" dirty="0"/>
              <a:t>          nadimci: </a:t>
            </a:r>
            <a:r>
              <a:rPr lang="hr-HR" dirty="0" err="1"/>
              <a:t>Bud</a:t>
            </a:r>
            <a:r>
              <a:rPr lang="hr-HR" dirty="0"/>
              <a:t>, </a:t>
            </a:r>
            <a:r>
              <a:rPr lang="hr-HR" dirty="0" err="1"/>
              <a:t>Mr</a:t>
            </a:r>
            <a:r>
              <a:rPr lang="hr-HR" dirty="0"/>
              <a:t> </a:t>
            </a:r>
            <a:r>
              <a:rPr lang="hr-HR" dirty="0" err="1"/>
              <a:t>Mumbles</a:t>
            </a:r>
            <a:endParaRPr lang="hr-HR" dirty="0"/>
          </a:p>
          <a:p>
            <a:endParaRPr lang="hr-HR" dirty="0"/>
          </a:p>
          <a:p>
            <a:r>
              <a:rPr lang="hr-HR" dirty="0"/>
              <a:t>Najpoznatiji filmovi: -</a:t>
            </a:r>
            <a:r>
              <a:rPr lang="hr-HR" dirty="0" err="1"/>
              <a:t>Viva</a:t>
            </a:r>
            <a:r>
              <a:rPr lang="hr-HR" dirty="0"/>
              <a:t> Zapata! (1952)</a:t>
            </a:r>
          </a:p>
          <a:p>
            <a:r>
              <a:rPr lang="hr-HR" dirty="0"/>
              <a:t>                                    -Kum (1972)</a:t>
            </a:r>
          </a:p>
          <a:p>
            <a:r>
              <a:rPr lang="hr-HR" dirty="0"/>
              <a:t>                                    -Superman (1978)</a:t>
            </a:r>
          </a:p>
          <a:p>
            <a:r>
              <a:rPr lang="hr-HR" dirty="0"/>
              <a:t>                                    -Apokalipsa Danas (1979)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565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521DBE7-FFF3-4E60-9EFB-B11939B61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681" y="135372"/>
            <a:ext cx="2986519" cy="2986519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4B6F4DAD-A9E8-46EF-9B31-ADF633ADC22B}"/>
              </a:ext>
            </a:extLst>
          </p:cNvPr>
          <p:cNvSpPr txBox="1"/>
          <p:nvPr/>
        </p:nvSpPr>
        <p:spPr>
          <a:xfrm>
            <a:off x="406399" y="135372"/>
            <a:ext cx="4738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err="1"/>
              <a:t>Marlon</a:t>
            </a:r>
            <a:r>
              <a:rPr lang="hr-HR" sz="4400" dirty="0"/>
              <a:t> Brando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0D60C0A-97DC-4CE2-8773-10A7DA22F1FE}"/>
              </a:ext>
            </a:extLst>
          </p:cNvPr>
          <p:cNvSpPr txBox="1"/>
          <p:nvPr/>
        </p:nvSpPr>
        <p:spPr>
          <a:xfrm>
            <a:off x="9485744" y="312189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Zvijezda na stazi slavnih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DCC51EE-FD5E-4F93-8DAB-3C131139DCE5}"/>
              </a:ext>
            </a:extLst>
          </p:cNvPr>
          <p:cNvSpPr txBox="1"/>
          <p:nvPr/>
        </p:nvSpPr>
        <p:spPr>
          <a:xfrm>
            <a:off x="295564" y="1025236"/>
            <a:ext cx="87321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hr-HR" dirty="0"/>
              <a:t>američki glumac, redatelj i politički aktivist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prva uloga mu je bila u filmu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Men</a:t>
            </a:r>
            <a:r>
              <a:rPr lang="hr-HR" dirty="0"/>
              <a:t> (1950)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režirao je i glumio u filmu „Jednooki </a:t>
            </a:r>
            <a:r>
              <a:rPr lang="hr-HR" dirty="0" err="1"/>
              <a:t>Jack</a:t>
            </a:r>
            <a:r>
              <a:rPr lang="hr-HR" dirty="0"/>
              <a:t>”(1961)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Američki filmski institut rangirao ga je kao četvrtu najveću filmsku zvijezdu među muškim filmskim zvijezdama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Njegov posljednji film je bio „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Score</a:t>
            </a:r>
            <a:r>
              <a:rPr lang="hr-HR" dirty="0"/>
              <a:t>” (2001)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bio je dugogodišnji bliski prijatelj Michaela Jacksona 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2001. glumio u glazbenom spotu </a:t>
            </a:r>
            <a:r>
              <a:rPr lang="hr-HR" dirty="0" err="1"/>
              <a:t>michaela</a:t>
            </a:r>
            <a:r>
              <a:rPr lang="hr-HR" dirty="0"/>
              <a:t> </a:t>
            </a:r>
            <a:r>
              <a:rPr lang="hr-HR" dirty="0" err="1"/>
              <a:t>jacksona</a:t>
            </a:r>
            <a:r>
              <a:rPr lang="hr-HR" dirty="0"/>
              <a:t> "You Rock My World"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2001 je hospitaliziran zbog bolesti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kulturna ikona čija popularnost traje više od šest desetljeća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2004. je snimio glasovne zapise za lik gospođe </a:t>
            </a:r>
            <a:r>
              <a:rPr lang="hr-HR" dirty="0" err="1"/>
              <a:t>Sour</a:t>
            </a:r>
            <a:r>
              <a:rPr lang="hr-HR" dirty="0"/>
              <a:t> u neobjavljenom animiranom filmu Big </a:t>
            </a:r>
            <a:r>
              <a:rPr lang="hr-HR" dirty="0" err="1"/>
              <a:t>Bug</a:t>
            </a:r>
            <a:r>
              <a:rPr lang="hr-HR" dirty="0"/>
              <a:t> Man - njegova posljednja uloga i njegova jedina uloga ženske osobe</a:t>
            </a:r>
          </a:p>
        </p:txBody>
      </p:sp>
    </p:spTree>
    <p:extLst>
      <p:ext uri="{BB962C8B-B14F-4D97-AF65-F5344CB8AC3E}">
        <p14:creationId xmlns:p14="http://schemas.microsoft.com/office/powerpoint/2010/main" val="269604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CD024D-4FFE-479D-8315-BCDA82E25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2" y="365125"/>
            <a:ext cx="10515600" cy="1325563"/>
          </a:xfrm>
        </p:spPr>
        <p:txBody>
          <a:bodyPr/>
          <a:lstStyle/>
          <a:p>
            <a:r>
              <a:rPr lang="hr-HR" dirty="0"/>
              <a:t>3.Audrey Hepburn (1929 - 1993)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94340C2-4C7B-4719-BA42-13E5ABC64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46144" y="365125"/>
            <a:ext cx="3665347" cy="3390446"/>
          </a:xfr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0E075CA9-F641-42EF-B54F-5F2B5DEE8EBF}"/>
              </a:ext>
            </a:extLst>
          </p:cNvPr>
          <p:cNvSpPr txBox="1"/>
          <p:nvPr/>
        </p:nvSpPr>
        <p:spPr>
          <a:xfrm>
            <a:off x="838200" y="1884652"/>
            <a:ext cx="54217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Audrey</a:t>
            </a:r>
            <a:r>
              <a:rPr lang="hr-HR" dirty="0"/>
              <a:t> Kathleen </a:t>
            </a:r>
            <a:r>
              <a:rPr lang="hr-HR" dirty="0" err="1"/>
              <a:t>Ruston</a:t>
            </a:r>
            <a:endParaRPr lang="hr-HR" dirty="0"/>
          </a:p>
          <a:p>
            <a:r>
              <a:rPr lang="hr-HR" dirty="0"/>
              <a:t>          nadimak </a:t>
            </a:r>
            <a:r>
              <a:rPr lang="hr-HR" dirty="0" err="1"/>
              <a:t>Edda</a:t>
            </a:r>
            <a:r>
              <a:rPr lang="hr-HR" dirty="0"/>
              <a:t> van </a:t>
            </a:r>
            <a:r>
              <a:rPr lang="hr-HR" dirty="0" err="1"/>
              <a:t>Hemstra</a:t>
            </a:r>
            <a:endParaRPr lang="hr-HR" dirty="0"/>
          </a:p>
          <a:p>
            <a:endParaRPr lang="hr-HR" dirty="0"/>
          </a:p>
          <a:p>
            <a:r>
              <a:rPr lang="hr-HR" dirty="0"/>
              <a:t>Najpoznatiji filmovi: -</a:t>
            </a:r>
            <a:r>
              <a:rPr lang="hr-HR" dirty="0" err="1"/>
              <a:t>Sabrina</a:t>
            </a:r>
            <a:r>
              <a:rPr lang="hr-HR" dirty="0"/>
              <a:t> (1954)</a:t>
            </a:r>
          </a:p>
          <a:p>
            <a:r>
              <a:rPr lang="hr-HR" dirty="0"/>
              <a:t>                                    -Rat i Mir (1956)</a:t>
            </a:r>
          </a:p>
          <a:p>
            <a:r>
              <a:rPr lang="hr-HR" dirty="0"/>
              <a:t>                                    -Doručak kod </a:t>
            </a:r>
            <a:r>
              <a:rPr lang="hr-HR" dirty="0" err="1"/>
              <a:t>Tiffanija</a:t>
            </a:r>
            <a:r>
              <a:rPr lang="hr-HR" dirty="0"/>
              <a:t> (1961)</a:t>
            </a:r>
          </a:p>
          <a:p>
            <a:r>
              <a:rPr lang="hr-HR" dirty="0"/>
              <a:t>                                    -My Fair Lady (1964)</a:t>
            </a:r>
          </a:p>
          <a:p>
            <a:r>
              <a:rPr lang="hr-HR" dirty="0"/>
              <a:t>-veleposlanica UNICEF-a</a:t>
            </a:r>
          </a:p>
          <a:p>
            <a:r>
              <a:rPr lang="hr-HR" dirty="0"/>
              <a:t>-modna ikona dvadesetih</a:t>
            </a:r>
          </a:p>
        </p:txBody>
      </p:sp>
    </p:spTree>
    <p:extLst>
      <p:ext uri="{BB962C8B-B14F-4D97-AF65-F5344CB8AC3E}">
        <p14:creationId xmlns:p14="http://schemas.microsoft.com/office/powerpoint/2010/main" val="48152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32C0562-22B3-477A-B986-61AAF0DC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36" y="153555"/>
            <a:ext cx="3130344" cy="2765137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052F7EF6-F6BD-41D2-9206-C545E55DD2BF}"/>
              </a:ext>
            </a:extLst>
          </p:cNvPr>
          <p:cNvSpPr txBox="1"/>
          <p:nvPr/>
        </p:nvSpPr>
        <p:spPr>
          <a:xfrm>
            <a:off x="489528" y="277090"/>
            <a:ext cx="4350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err="1"/>
              <a:t>Audrey</a:t>
            </a:r>
            <a:r>
              <a:rPr lang="hr-HR" sz="4400" dirty="0"/>
              <a:t> Hepburn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A2E3ACF-4E9C-43D3-90D3-16DA1A9A6E35}"/>
              </a:ext>
            </a:extLst>
          </p:cNvPr>
          <p:cNvSpPr txBox="1"/>
          <p:nvPr/>
        </p:nvSpPr>
        <p:spPr>
          <a:xfrm>
            <a:off x="9319491" y="2918692"/>
            <a:ext cx="2105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Zvijezda na stazi slavnih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9915F5F-0CA4-42FC-B250-5FB4BE41AB5B}"/>
              </a:ext>
            </a:extLst>
          </p:cNvPr>
          <p:cNvSpPr txBox="1"/>
          <p:nvPr/>
        </p:nvSpPr>
        <p:spPr>
          <a:xfrm>
            <a:off x="8201890" y="3662309"/>
            <a:ext cx="3639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Voštana figura </a:t>
            </a:r>
            <a:r>
              <a:rPr lang="hr-HR" sz="1200" dirty="0" err="1"/>
              <a:t>Audrey</a:t>
            </a:r>
            <a:r>
              <a:rPr lang="hr-HR" sz="1200" dirty="0"/>
              <a:t> u filmu Doručak kod </a:t>
            </a:r>
            <a:r>
              <a:rPr lang="hr-HR" sz="1200" dirty="0" err="1"/>
              <a:t>tiffanija</a:t>
            </a:r>
            <a:r>
              <a:rPr lang="hr-HR" sz="1200" dirty="0"/>
              <a:t>, Beč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0BD9B3B-B13C-43F7-A265-80247F7B2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36" y="3939308"/>
            <a:ext cx="4088564" cy="2918692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3972E255-74DC-4C5B-A61E-43119F075271}"/>
              </a:ext>
            </a:extLst>
          </p:cNvPr>
          <p:cNvSpPr txBox="1"/>
          <p:nvPr/>
        </p:nvSpPr>
        <p:spPr>
          <a:xfrm>
            <a:off x="198581" y="1150953"/>
            <a:ext cx="83496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hr-HR" dirty="0"/>
              <a:t>britanska glumica, model, plesačica i humanitarna radnica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filmska i modna ikona dvadesetih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ambasadorica UNICEF-a od 1954.</a:t>
            </a:r>
          </a:p>
          <a:p>
            <a:pPr marL="285750" indent="-285750">
              <a:buBlip>
                <a:blip r:embed="rId2"/>
              </a:buBlip>
            </a:pPr>
            <a:r>
              <a:rPr lang="pl-PL" dirty="0"/>
              <a:t>prva terenska misija za UNICEF bila joj je 1988. godine u Etiopiji</a:t>
            </a:r>
            <a:endParaRPr lang="hr-HR" dirty="0"/>
          </a:p>
          <a:p>
            <a:pPr marL="285750" indent="-285750">
              <a:buBlip>
                <a:blip r:embed="rId2"/>
              </a:buBlip>
            </a:pPr>
            <a:r>
              <a:rPr lang="es-ES" dirty="0"/>
              <a:t>1989. imenovan</a:t>
            </a:r>
            <a:r>
              <a:rPr lang="hr-HR" dirty="0"/>
              <a:t>a je</a:t>
            </a:r>
            <a:r>
              <a:rPr lang="es-ES" dirty="0"/>
              <a:t> ambasadorom dobre volje UNICEF-a</a:t>
            </a:r>
            <a:endParaRPr lang="hr-HR" dirty="0"/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svoju prvu ulogu je imala u filmu Roman </a:t>
            </a:r>
            <a:r>
              <a:rPr lang="hr-HR" dirty="0" err="1"/>
              <a:t>Holyday</a:t>
            </a:r>
            <a:r>
              <a:rPr lang="hr-HR" dirty="0"/>
              <a:t>(1953.)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dobitnica je rekordnih tri BAFTA nagrada za najbolju britansku glumicu u glavnoj ulozi</a:t>
            </a:r>
          </a:p>
          <a:p>
            <a:pPr marL="285750" indent="-285750">
              <a:buBlip>
                <a:blip r:embed="rId2"/>
              </a:buBlip>
            </a:pPr>
            <a:r>
              <a:rPr lang="pl-PL" dirty="0"/>
              <a:t>jedna je od 12 osoba koje su osvojile Akademsku, Emmy, Grammy i Tony nagradu</a:t>
            </a:r>
            <a:endParaRPr lang="hr-HR" dirty="0"/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nakon 1967. je odlučila posvetiti više vremena svojoj obitelji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pokušala se vratiti 1976. glumila je u filmu </a:t>
            </a:r>
            <a:r>
              <a:rPr lang="hr-HR" dirty="0" err="1"/>
              <a:t>Robin</a:t>
            </a:r>
            <a:r>
              <a:rPr lang="hr-HR" dirty="0"/>
              <a:t> i </a:t>
            </a:r>
            <a:r>
              <a:rPr lang="hr-HR" dirty="0" err="1"/>
              <a:t>Marian</a:t>
            </a:r>
            <a:r>
              <a:rPr lang="hr-HR" dirty="0"/>
              <a:t> sa </a:t>
            </a:r>
            <a:r>
              <a:rPr lang="hr-HR" dirty="0" err="1"/>
              <a:t>Seanom</a:t>
            </a:r>
            <a:r>
              <a:rPr lang="hr-HR" dirty="0"/>
              <a:t> </a:t>
            </a:r>
            <a:r>
              <a:rPr lang="hr-HR" dirty="0" err="1"/>
              <a:t>Conneryjem</a:t>
            </a:r>
            <a:endParaRPr lang="hr-HR" dirty="0"/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1988. godine je završila svoju posljednju filmsku ulogu u </a:t>
            </a:r>
            <a:r>
              <a:rPr lang="hr-HR" dirty="0" err="1"/>
              <a:t>Always-Hepburnu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916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835C1C-B67F-4B6A-A424-906E2097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27" y="374361"/>
            <a:ext cx="10515600" cy="1325563"/>
          </a:xfrm>
        </p:spPr>
        <p:txBody>
          <a:bodyPr/>
          <a:lstStyle/>
          <a:p>
            <a:r>
              <a:rPr lang="hr-HR" dirty="0"/>
              <a:t>4.Sean </a:t>
            </a:r>
            <a:r>
              <a:rPr lang="hr-HR" dirty="0" err="1"/>
              <a:t>Connery</a:t>
            </a:r>
            <a:r>
              <a:rPr lang="hr-HR" dirty="0"/>
              <a:t> (1930)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65486AD-9D16-4AE3-AC23-97D3B95A2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89828" y="234496"/>
            <a:ext cx="2724791" cy="3423104"/>
          </a:xfr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81CC4943-47C9-4D5C-B0D0-0C2BDB1D31B8}"/>
              </a:ext>
            </a:extLst>
          </p:cNvPr>
          <p:cNvSpPr txBox="1"/>
          <p:nvPr/>
        </p:nvSpPr>
        <p:spPr>
          <a:xfrm>
            <a:off x="868218" y="1839789"/>
            <a:ext cx="6567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Thomas </a:t>
            </a:r>
            <a:r>
              <a:rPr lang="hr-HR" dirty="0" err="1"/>
              <a:t>Sean</a:t>
            </a:r>
            <a:r>
              <a:rPr lang="hr-HR" dirty="0"/>
              <a:t> </a:t>
            </a:r>
            <a:r>
              <a:rPr lang="hr-HR" dirty="0" err="1"/>
              <a:t>Connery</a:t>
            </a:r>
            <a:endParaRPr lang="hr-HR" dirty="0"/>
          </a:p>
          <a:p>
            <a:r>
              <a:rPr lang="hr-HR" dirty="0"/>
              <a:t>           nadimak Big </a:t>
            </a:r>
            <a:r>
              <a:rPr lang="hr-HR" dirty="0" err="1"/>
              <a:t>Tam</a:t>
            </a:r>
            <a:endParaRPr lang="hr-HR" dirty="0"/>
          </a:p>
          <a:p>
            <a:endParaRPr lang="hr-HR" dirty="0"/>
          </a:p>
          <a:p>
            <a:r>
              <a:rPr lang="hr-HR" dirty="0"/>
              <a:t>Najpoznatiji filmovi:-</a:t>
            </a:r>
            <a:r>
              <a:rPr lang="hr-HR" dirty="0" err="1"/>
              <a:t>Indiana</a:t>
            </a:r>
            <a:r>
              <a:rPr lang="hr-HR" dirty="0"/>
              <a:t> Jones: Posljednji Križarski Rat (1989)</a:t>
            </a:r>
          </a:p>
          <a:p>
            <a:r>
              <a:rPr lang="hr-HR" dirty="0"/>
              <a:t>                                    -Ime Ruže(1986)</a:t>
            </a:r>
          </a:p>
          <a:p>
            <a:r>
              <a:rPr lang="hr-HR" dirty="0"/>
              <a:t>                                    -Lov na Crveni Oktobar(1990)</a:t>
            </a:r>
          </a:p>
          <a:p>
            <a:endParaRPr lang="hr-HR" dirty="0"/>
          </a:p>
          <a:p>
            <a:r>
              <a:rPr lang="hr-HR" dirty="0"/>
              <a:t>-glumio je u 7 James Bond filmova </a:t>
            </a:r>
          </a:p>
          <a:p>
            <a:r>
              <a:rPr lang="hr-HR" dirty="0"/>
              <a:t>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435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25FD960-4553-4EF3-85A7-3BE19AE0D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03" y="0"/>
            <a:ext cx="3641997" cy="2817793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2E7356B4-4060-45AA-B088-655854767894}"/>
              </a:ext>
            </a:extLst>
          </p:cNvPr>
          <p:cNvSpPr txBox="1"/>
          <p:nvPr/>
        </p:nvSpPr>
        <p:spPr>
          <a:xfrm>
            <a:off x="397163" y="120073"/>
            <a:ext cx="3491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err="1"/>
              <a:t>Sean</a:t>
            </a:r>
            <a:r>
              <a:rPr lang="hr-HR" sz="4400" dirty="0"/>
              <a:t> </a:t>
            </a:r>
            <a:r>
              <a:rPr lang="hr-HR" sz="4400" dirty="0" err="1"/>
              <a:t>Connery</a:t>
            </a:r>
            <a:endParaRPr lang="hr-HR" sz="44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939BBBD-E9E7-425B-8D5A-A33F97DD729E}"/>
              </a:ext>
            </a:extLst>
          </p:cNvPr>
          <p:cNvSpPr txBox="1"/>
          <p:nvPr/>
        </p:nvSpPr>
        <p:spPr>
          <a:xfrm>
            <a:off x="8860720" y="2817793"/>
            <a:ext cx="2526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Hollywood, Los Angeles, </a:t>
            </a:r>
            <a:r>
              <a:rPr lang="hr-HR" sz="1200" dirty="0"/>
              <a:t>staza slavnih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8648608-C4B6-4A69-A202-A50BE5D16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6" y="3353374"/>
            <a:ext cx="2632364" cy="3504626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086516C-757F-42BC-ABA3-BDEA518F6AF4}"/>
              </a:ext>
            </a:extLst>
          </p:cNvPr>
          <p:cNvSpPr txBox="1"/>
          <p:nvPr/>
        </p:nvSpPr>
        <p:spPr>
          <a:xfrm>
            <a:off x="9356434" y="3094792"/>
            <a:ext cx="2835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Voštana figura </a:t>
            </a:r>
            <a:r>
              <a:rPr lang="hr-HR" sz="1200" dirty="0" err="1"/>
              <a:t>Seana</a:t>
            </a:r>
            <a:r>
              <a:rPr lang="hr-HR" sz="1200" dirty="0"/>
              <a:t> u ulozi Jamesa Bonda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D0B1CD2-D2FF-43D8-810B-52E0EA3F0A7B}"/>
              </a:ext>
            </a:extLst>
          </p:cNvPr>
          <p:cNvSpPr txBox="1"/>
          <p:nvPr/>
        </p:nvSpPr>
        <p:spPr>
          <a:xfrm>
            <a:off x="288301" y="1120423"/>
            <a:ext cx="81063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hr-HR" dirty="0"/>
              <a:t>umirovljeni škotski glumac i producent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1954. prva uloga u filmu „</a:t>
            </a:r>
            <a:r>
              <a:rPr lang="hr-HR" dirty="0" err="1"/>
              <a:t>Lilacs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Spring</a:t>
            </a:r>
            <a:r>
              <a:rPr lang="hr-HR" dirty="0"/>
              <a:t>”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Bio je prvi glumac koji je prikazao lik Jamesa Bonda u filmu, glumio je u sedam Bond filmova između 1962. i 1983.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1964. je glumio u filmu „</a:t>
            </a:r>
            <a:r>
              <a:rPr lang="hr-HR" dirty="0" err="1"/>
              <a:t>Marnie</a:t>
            </a:r>
            <a:r>
              <a:rPr lang="hr-HR" dirty="0"/>
              <a:t>” redatelja Alfreda </a:t>
            </a:r>
            <a:r>
              <a:rPr lang="hr-HR" dirty="0" err="1"/>
              <a:t>Hitchcoca</a:t>
            </a:r>
            <a:endParaRPr lang="hr-HR" dirty="0"/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1976. je glumio </a:t>
            </a:r>
            <a:r>
              <a:rPr lang="hr-HR" dirty="0" err="1"/>
              <a:t>Robin</a:t>
            </a:r>
            <a:r>
              <a:rPr lang="hr-HR" dirty="0"/>
              <a:t> Hooda u filmu </a:t>
            </a:r>
            <a:r>
              <a:rPr lang="hr-HR" dirty="0" err="1"/>
              <a:t>Robin</a:t>
            </a:r>
            <a:r>
              <a:rPr lang="hr-HR" dirty="0"/>
              <a:t> i </a:t>
            </a:r>
            <a:r>
              <a:rPr lang="hr-HR" dirty="0" err="1"/>
              <a:t>Marian</a:t>
            </a:r>
            <a:r>
              <a:rPr lang="hr-HR" dirty="0"/>
              <a:t> sa </a:t>
            </a:r>
            <a:r>
              <a:rPr lang="hr-HR" dirty="0" err="1"/>
              <a:t>Audrey</a:t>
            </a:r>
            <a:r>
              <a:rPr lang="hr-HR" dirty="0"/>
              <a:t> Hepburn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 James Bond je izabran je kao treći najveći heroj u povijesti kinematografije američkog filmskog instituta</a:t>
            </a:r>
          </a:p>
          <a:p>
            <a:pPr marL="285750" indent="-285750">
              <a:buBlip>
                <a:blip r:embed="rId2"/>
              </a:buBlip>
            </a:pPr>
            <a:r>
              <a:rPr lang="hr-HR" dirty="0"/>
              <a:t>Kada je 8. lipnja 2006. godine dobio nagradu za životno djelo Američkog filmskog Instituta, potvrdio je svoj odlazak u mirovinu</a:t>
            </a:r>
          </a:p>
          <a:p>
            <a:pPr marL="285750" indent="-285750">
              <a:buBlip>
                <a:blip r:embed="rId2"/>
              </a:buBlip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7983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762</Words>
  <Application>Microsoft Office PowerPoint</Application>
  <PresentationFormat>Široki zaslon</PresentationFormat>
  <Paragraphs>96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Glumci 20.stolječa</vt:lpstr>
      <vt:lpstr>1.Charles Chaplin (1889 - 1977) </vt:lpstr>
      <vt:lpstr>PowerPoint prezentacija</vt:lpstr>
      <vt:lpstr>2.Marlon Brando (1924 - 2004) </vt:lpstr>
      <vt:lpstr>PowerPoint prezentacija</vt:lpstr>
      <vt:lpstr>3.Audrey Hepburn (1929 - 1993)</vt:lpstr>
      <vt:lpstr>PowerPoint prezentacija</vt:lpstr>
      <vt:lpstr>4.Sean Connery (1930)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Glumci 20.stolječa</dc:title>
  <dc:creator>sil</dc:creator>
  <cp:lastModifiedBy>sil</cp:lastModifiedBy>
  <cp:revision>60</cp:revision>
  <dcterms:created xsi:type="dcterms:W3CDTF">2017-10-29T16:32:58Z</dcterms:created>
  <dcterms:modified xsi:type="dcterms:W3CDTF">2017-11-28T22:20:42Z</dcterms:modified>
</cp:coreProperties>
</file>