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DFF954-DA11-4CE0-A0FB-D613260FC4CC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3E2649-4097-4CCC-BF45-BEB7610979E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Razvoj hrvatskog sporta</a:t>
            </a:r>
            <a:b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700" b="1" dirty="0" smtClean="0">
                <a:solidFill>
                  <a:schemeClr val="tx2">
                    <a:lumMod val="75000"/>
                  </a:schemeClr>
                </a:solidFill>
              </a:rPr>
              <a:t>(druga polovica 20.stoljeća)</a:t>
            </a:r>
            <a:endParaRPr lang="hr-HR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smtClean="0"/>
              <a:t>Rafaela Krilčić,8.b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190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Košarka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19256"/>
            <a:ext cx="7632848" cy="4118055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hr-HR" b="1" i="1" dirty="0" smtClean="0">
                <a:latin typeface="Cambria" panose="02040503050406030204" pitchFamily="18" charset="0"/>
                <a:cs typeface="Consolas" panose="020B0609020204030204" pitchFamily="49" charset="0"/>
              </a:rPr>
              <a:t>Dražen</a:t>
            </a:r>
            <a:r>
              <a:rPr lang="hr-HR" i="1" dirty="0" smtClean="0">
                <a:latin typeface="Cambria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hr-HR" b="1" i="1" dirty="0" smtClean="0">
                <a:latin typeface="Cambria" panose="02040503050406030204" pitchFamily="18" charset="0"/>
                <a:cs typeface="Consolas" panose="020B0609020204030204" pitchFamily="49" charset="0"/>
              </a:rPr>
              <a:t>Petrović</a:t>
            </a:r>
            <a:r>
              <a:rPr lang="hr-HR" i="1" dirty="0" smtClean="0">
                <a:latin typeface="Cambria" panose="02040503050406030204" pitchFamily="18" charset="0"/>
                <a:cs typeface="Consolas" panose="020B0609020204030204" pitchFamily="49" charset="0"/>
              </a:rPr>
              <a:t>(1964</a:t>
            </a:r>
            <a:r>
              <a:rPr lang="hr-HR" dirty="0" smtClean="0">
                <a:latin typeface="Cambria" panose="02040503050406030204" pitchFamily="18" charset="0"/>
                <a:cs typeface="Consolas" panose="020B0609020204030204" pitchFamily="49" charset="0"/>
              </a:rPr>
              <a:t>.-1993.)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-ponajbolji košarkaš u povijesti hrvatske košarke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-</a:t>
            </a:r>
            <a:r>
              <a:rPr lang="hr-HR" sz="20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igrao za: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KK Cibona te je s njim osvojio:KEP(1985. i 1986.)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reprezentaciju Jugoslavije te osvojio:1988.-srebrnu medalju na   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                                                                       Olimpijskim igrama u Seulu</a:t>
            </a:r>
            <a:endParaRPr lang="hr-HR" sz="2000" dirty="0">
              <a:latin typeface="Cambria" panose="02040503050406030204" pitchFamily="18" charset="0"/>
              <a:cs typeface="Consolas" panose="020B0609020204030204" pitchFamily="49" charset="0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                                                                      :1990.-zlatnu medalju na svj.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>
                <a:latin typeface="Cambria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                                                                                   prvenstvu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>
                <a:latin typeface="Cambria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                      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816424" cy="21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860032" y="494116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84068" y="537321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Cambria" panose="02040503050406030204" pitchFamily="18" charset="0"/>
              </a:rPr>
              <a:t>reprezentacija bivše Jugoslavije</a:t>
            </a:r>
            <a:endParaRPr lang="hr-HR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6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836712"/>
            <a:ext cx="7776864" cy="4886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>
                <a:latin typeface="Cambria" panose="02040503050406030204" pitchFamily="18" charset="0"/>
              </a:rPr>
              <a:t>reprezentaciju hrvatske te osvojio:1992.-srebrnu medalju na     </a:t>
            </a: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</a:rPr>
              <a:t>                                                                  Olimpijskim igrama u Barceloni</a:t>
            </a: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</a:rPr>
              <a:t>                                                                 :1993.-brončanu medalju na  </a:t>
            </a: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</a:rPr>
              <a:t>                                                                  Europskom prvenstvu         </a:t>
            </a:r>
          </a:p>
          <a:p>
            <a:pPr marL="0" indent="0">
              <a:buNone/>
            </a:pPr>
            <a:endParaRPr lang="hr-H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Cambria" panose="02040503050406030204" pitchFamily="18" charset="0"/>
              </a:rPr>
              <a:t>-nažalost 1993. je tragično poginuo u prometnoj nesreći u </a:t>
            </a:r>
            <a:r>
              <a:rPr lang="hr-HR" sz="1900" dirty="0" smtClean="0">
                <a:latin typeface="Cambria" panose="02040503050406030204" pitchFamily="18" charset="0"/>
              </a:rPr>
              <a:t>Njemačkoj</a:t>
            </a:r>
          </a:p>
          <a:p>
            <a:pPr marL="0" indent="0">
              <a:buNone/>
            </a:pPr>
            <a:r>
              <a:rPr lang="hr-HR" sz="1900" dirty="0" smtClean="0">
                <a:latin typeface="Cambria" panose="02040503050406030204" pitchFamily="18" charset="0"/>
              </a:rPr>
              <a:t>-</a:t>
            </a:r>
            <a:r>
              <a:rPr lang="hr-HR" sz="2000" dirty="0" smtClean="0">
                <a:latin typeface="Cambria" panose="02040503050406030204" pitchFamily="18" charset="0"/>
              </a:rPr>
              <a:t>g</a:t>
            </a:r>
            <a:r>
              <a:rPr lang="vi-VN" sz="2000" dirty="0" smtClean="0">
                <a:latin typeface="Cambria" panose="02040503050406030204" pitchFamily="18" charset="0"/>
              </a:rPr>
              <a:t>odine </a:t>
            </a:r>
            <a:r>
              <a:rPr lang="vi-VN" sz="2000" dirty="0">
                <a:latin typeface="Cambria" panose="02040503050406030204" pitchFamily="18" charset="0"/>
              </a:rPr>
              <a:t>2006. u njegovu čast u Zagrebu otvoren je muzej i memorijalan centar "Dražen Petrović", uz košarkašku dvoranu koja također nosi njegovo </a:t>
            </a:r>
            <a:r>
              <a:rPr lang="vi-VN" sz="2000" dirty="0" smtClean="0">
                <a:latin typeface="Cambria" panose="02040503050406030204" pitchFamily="18" charset="0"/>
              </a:rPr>
              <a:t>ime</a:t>
            </a:r>
            <a:endParaRPr lang="hr-H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20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952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39952" y="227687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0359" y="257246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Cambria" panose="02040503050406030204" pitchFamily="18" charset="0"/>
              </a:rPr>
              <a:t>reprezentacija hrvatske</a:t>
            </a:r>
            <a:endParaRPr lang="hr-HR" sz="2000" b="1" dirty="0">
              <a:latin typeface="Cambria" panose="0204050305040603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1610723" cy="161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16" y="4869160"/>
            <a:ext cx="2416033" cy="108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1610723" cy="161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26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Rukomet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7488832" cy="3878245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Cambria" panose="02040503050406030204" pitchFamily="18" charset="0"/>
              </a:rPr>
              <a:t>ženska rukometna reprezentacija:2003.-sudjelovale na </a:t>
            </a:r>
            <a:r>
              <a:rPr lang="hr-HR" sz="1900" dirty="0" smtClean="0">
                <a:latin typeface="Cambria" panose="02040503050406030204" pitchFamily="18" charset="0"/>
              </a:rPr>
              <a:t>svjetskom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 smtClean="0">
                <a:latin typeface="Cambria" panose="02040503050406030204" pitchFamily="18" charset="0"/>
              </a:rPr>
              <a:t>                                                                                    prventstvu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Cambria" panose="02040503050406030204" pitchFamily="18" charset="0"/>
              </a:rPr>
              <a:t>muška rukometna reprezentacija:2010.-srebrna medalja na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</a:rPr>
              <a:t>                                                                                  Europskom prvenstvu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hr-HR" sz="2000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339730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312368" cy="15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8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Nogomet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19257"/>
            <a:ext cx="7416824" cy="360381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Cambria" panose="02040503050406030204" pitchFamily="18" charset="0"/>
              </a:rPr>
              <a:t>hrvatska nogometna reprezentacija je osvojila treće mjesto na Svjetskom nogometnom prvenstvu održanom 1998. u Francuskoj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5169768" cy="29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69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Skijanje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7272808" cy="360381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Cambria" panose="02040503050406030204" pitchFamily="18" charset="0"/>
              </a:rPr>
              <a:t>Janica i Ivica Kostelić uz vodstvo svoga oca Antu polučili su svjetski uspjeh koji dugo vremena neće biti nadmašen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Cambria" panose="02040503050406030204" pitchFamily="18" charset="0"/>
              </a:rPr>
              <a:t>Snježna kraljica(Janica) osvojila je </a:t>
            </a:r>
            <a:r>
              <a:rPr lang="hr-HR" sz="2000" i="1" dirty="0" smtClean="0">
                <a:latin typeface="Cambria" panose="02040503050406030204" pitchFamily="18" charset="0"/>
              </a:rPr>
              <a:t>Svjetski skijaški kup </a:t>
            </a:r>
            <a:r>
              <a:rPr lang="hr-HR" sz="2000" dirty="0" smtClean="0">
                <a:latin typeface="Cambria" panose="02040503050406030204" pitchFamily="18" charset="0"/>
              </a:rPr>
              <a:t>i niz odličja na </a:t>
            </a:r>
            <a:r>
              <a:rPr lang="hr-HR" sz="2000" i="1" dirty="0" smtClean="0">
                <a:latin typeface="Cambria" panose="02040503050406030204" pitchFamily="18" charset="0"/>
              </a:rPr>
              <a:t>Olimpijskim igrama </a:t>
            </a:r>
            <a:r>
              <a:rPr lang="hr-HR" sz="2000" dirty="0" smtClean="0">
                <a:latin typeface="Cambria" panose="02040503050406030204" pitchFamily="18" charset="0"/>
              </a:rPr>
              <a:t>među kojims četri zlatne medalje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Cambria" panose="02040503050406030204" pitchFamily="18" charset="0"/>
              </a:rPr>
              <a:t>Ivica-osvojio </a:t>
            </a:r>
            <a:r>
              <a:rPr lang="hr-HR" sz="2000" i="1" dirty="0" smtClean="0">
                <a:latin typeface="Cambria" panose="02040503050406030204" pitchFamily="18" charset="0"/>
              </a:rPr>
              <a:t>Svjetski skijaški kup </a:t>
            </a:r>
            <a:r>
              <a:rPr lang="hr-HR" sz="2000" dirty="0" smtClean="0">
                <a:latin typeface="Cambria" panose="02040503050406030204" pitchFamily="18" charset="0"/>
              </a:rPr>
              <a:t>i niz odličja na ostalim natjecanjima</a:t>
            </a:r>
            <a:endParaRPr lang="hr-HR" sz="2000" i="1" dirty="0"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592288" cy="17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42723"/>
            <a:ext cx="31683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48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</TotalTime>
  <Words>212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Razvoj hrvatskog sporta (druga polovica 20.stoljeća)</vt:lpstr>
      <vt:lpstr>Košarka</vt:lpstr>
      <vt:lpstr>PowerPoint Presentation</vt:lpstr>
      <vt:lpstr>Rukomet</vt:lpstr>
      <vt:lpstr>Nogomet</vt:lpstr>
      <vt:lpstr>Skijanje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hrvatskog sporta</dc:title>
  <dc:creator>Krilcic</dc:creator>
  <cp:lastModifiedBy>Krilcic</cp:lastModifiedBy>
  <cp:revision>12</cp:revision>
  <dcterms:created xsi:type="dcterms:W3CDTF">2017-12-10T17:52:06Z</dcterms:created>
  <dcterms:modified xsi:type="dcterms:W3CDTF">2017-12-10T20:18:55Z</dcterms:modified>
</cp:coreProperties>
</file>