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E948C21-0F21-483D-A95B-194F5E9DD66E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9110F92-BA01-4BC6-B12C-62A344BABE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00098" y="285728"/>
            <a:ext cx="9358346" cy="3214710"/>
          </a:xfrm>
        </p:spPr>
        <p:txBody>
          <a:bodyPr>
            <a:normAutofit/>
          </a:bodyPr>
          <a:lstStyle/>
          <a:p>
            <a:r>
              <a:rPr lang="hr-HR" sz="6000" dirty="0" smtClean="0"/>
              <a:t>JADRANSKO PITANJE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chemeClr val="bg1"/>
                </a:solidFill>
              </a:rPr>
              <a:t>NAPRAVIO:MATEO KRSNIK 8.A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ŠTO JE JADRANSKO PITANJE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Jadransko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tanje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ili Jadranski problem, naziv za skup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pitanja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kojima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se nastojala riješiti sudbina istočne obale 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Jad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ranskoga mora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po završetku Prvog svjetskog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ra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ta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image01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95700"/>
            <a:ext cx="4357718" cy="3162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00530" y="4000504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3200" dirty="0" smtClean="0">
                <a:solidFill>
                  <a:schemeClr val="bg1"/>
                </a:solidFill>
              </a:rPr>
              <a:t>Područja Hrvatske koja su trebala pripasti Italiji nakon Londoskog ugovora 1915.godine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HRVATSKI KRAJEVI POD ITALIJOM U MEĐURATNOM RAZDOBLJU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t</a:t>
            </a:r>
            <a:r>
              <a:rPr lang="hr-HR" dirty="0" smtClean="0"/>
              <a:t>alijanska je vojska uslijed rasula Austro-Uarske Monarhije zauzela Goricu,Trst,Istru,kvarnerske otoke,velike dijelove Dalmacije,te Rijeku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talijanska vojska je uvela strog okupacijski režim koji je imao za cilj pretvaranje okupiranih krajeva u talijansku zemlju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r</a:t>
            </a:r>
            <a:r>
              <a:rPr lang="hr-HR" dirty="0" smtClean="0"/>
              <a:t>aspuštena su sva hrvatska tijela vlasti ,a lokalna vlast povjerena je isključivo lokalnim Talijanima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RAPALSKI UGOVOR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u talijanskom gradiću Rapallu 1920. godine postignut je dogovor između Kraljevsta SHS i Italije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Njime su Italiji pripojeni Istra (bez Kastva i Krka),Cres,Lošinj,grad Zadar,Lastovo,Palagruža i oko 10000 četvornih kilometara današnje Republike Hrvatske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tpisivanje_Rapalskog_ugovora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3810000"/>
            <a:ext cx="4529138" cy="3048000"/>
          </a:xfrm>
        </p:spPr>
      </p:pic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0" y="500042"/>
            <a:ext cx="9144000" cy="37861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Rijeka je tim ugovorima proglašena slobodnom državom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n</a:t>
            </a:r>
            <a:r>
              <a:rPr lang="hr-HR" dirty="0" smtClean="0"/>
              <a:t>aposlijetku je početkom 1924. godine i Rijeka na temelju ugovora s Kraljevinom SHS priključena Italiji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3438" y="4500570"/>
            <a:ext cx="4500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3600" dirty="0" smtClean="0">
                <a:solidFill>
                  <a:schemeClr val="bg1"/>
                </a:solidFill>
              </a:rPr>
              <a:t>Potpisivanje Rapalskog ugovora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LABINSKA REPUBLIKA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godine 1921. na Labinštini izbio je ustanak(Labinska republika)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u njegovom su središtu bili Labinski rudari i njihovi socijalni problemi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s</a:t>
            </a:r>
            <a:r>
              <a:rPr lang="hr-HR" dirty="0" smtClean="0"/>
              <a:t>tanje se je za hrvatsko stanovništo osobito pogoršalo nakon što su na vlast u Italiji došli Fašisti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Fašisti su potpuno zabranili javnu uporabu hrvatskog jezika,a donijeli su i uredbe o promijeni “smiješnih” hrvatskih imena i prezimena u talijanska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hr-HR" dirty="0" smtClean="0">
                <a:solidFill>
                  <a:schemeClr val="tx1"/>
                </a:solidFill>
              </a:rPr>
              <a:t>Rijeka 1924. godine kada je bila priključena Italiji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1-a-rije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827603"/>
            <a:ext cx="8215370" cy="5030397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</TotalTime>
  <Words>213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Verve</vt:lpstr>
      <vt:lpstr>JADRANSKO PITANJE</vt:lpstr>
      <vt:lpstr>ŠTO JE JADRANSKO PITANJE ?</vt:lpstr>
      <vt:lpstr>HRVATSKI KRAJEVI POD ITALIJOM U MEĐURATNOM RAZDOBLJU</vt:lpstr>
      <vt:lpstr>RAPALSKI UGOVOR</vt:lpstr>
      <vt:lpstr>Slide 5</vt:lpstr>
      <vt:lpstr>LABINSKA REPUBLIKA</vt:lpstr>
      <vt:lpstr>Rijeka 1924. godine kada je bila priključena Italiji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JADRANSKO PITANJE</dc:title>
  <dc:creator>snjezana</dc:creator>
  <cp:lastModifiedBy>snjezana</cp:lastModifiedBy>
  <cp:revision>6</cp:revision>
  <dcterms:created xsi:type="dcterms:W3CDTF">2017-11-25T12:11:17Z</dcterms:created>
  <dcterms:modified xsi:type="dcterms:W3CDTF">2017-11-25T13:09:34Z</dcterms:modified>
</cp:coreProperties>
</file>