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2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8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3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4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1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5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6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3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8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0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1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547" y="321972"/>
            <a:ext cx="8574622" cy="181973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Hrvatska u prvoj </a:t>
            </a:r>
            <a:r>
              <a:rPr lang="hr-HR" dirty="0"/>
              <a:t>J</a:t>
            </a:r>
            <a:r>
              <a:rPr lang="hr-HR" dirty="0" smtClean="0"/>
              <a:t>ugoslaviji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70" y="2240923"/>
            <a:ext cx="5760075" cy="37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764373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OSNIVANJE DRŽAVE SLOVENACA,SRBA I HRVATA: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54558"/>
            <a:ext cx="10018713" cy="4803819"/>
          </a:xfrm>
        </p:spPr>
        <p:txBody>
          <a:bodyPr>
            <a:normAutofit/>
          </a:bodyPr>
          <a:lstStyle/>
          <a:p>
            <a:r>
              <a:rPr lang="hr-HR" b="1" dirty="0"/>
              <a:t>Hrvatska </a:t>
            </a:r>
            <a:r>
              <a:rPr lang="hr-HR" b="1" dirty="0" smtClean="0"/>
              <a:t>je na početku 1918.g. željela izaći iz Austro-Ugarske Monarhije koja je već tada gubila u ratu.</a:t>
            </a:r>
            <a:endParaRPr lang="hr-HR" b="1" dirty="0"/>
          </a:p>
          <a:p>
            <a:r>
              <a:rPr lang="hr-HR" b="1" dirty="0" smtClean="0"/>
              <a:t> Zbog toga je i osnovano Hrvatsko narodno vijeće u kojemu je rukovodio središnji odbor s Antonom </a:t>
            </a:r>
            <a:r>
              <a:rPr lang="hr-HR" b="1" dirty="0" err="1" smtClean="0"/>
              <a:t>Korošecom</a:t>
            </a:r>
            <a:r>
              <a:rPr lang="hr-HR" b="1" dirty="0" smtClean="0"/>
              <a:t> na čelu.</a:t>
            </a:r>
          </a:p>
          <a:p>
            <a:r>
              <a:rPr lang="hr-HR" b="1" dirty="0" smtClean="0"/>
              <a:t>29.listopada.1918.g. sastao se Hrvatski sabor-on je na temelju prava naroda donio odluku o prekidanju svih odnosa između Kraljevine Hrvatske te Kraljevine Ugarske i Carevine Austrije.</a:t>
            </a:r>
          </a:p>
          <a:p>
            <a:r>
              <a:rPr lang="hr-HR" b="1" dirty="0" smtClean="0"/>
              <a:t>Hrvatska, Dalmacija i Slavonija su proglašene neovisnom državom koja je odmah stupila u zajedničku državu sa Slovenijom i Srbijom a zvala se SHS.</a:t>
            </a:r>
          </a:p>
        </p:txBody>
      </p:sp>
    </p:spTree>
    <p:extLst>
      <p:ext uri="{BB962C8B-B14F-4D97-AF65-F5344CB8AC3E}">
        <p14:creationId xmlns:p14="http://schemas.microsoft.com/office/powerpoint/2010/main" val="13879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39370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POTPISIVANJEM ŽENEVSKE DEKLARACIJE DOŠLO JE DO KONAČNOG UJEDINJENJA SA KRALJEVINOM SRBIJOM: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8800" b="1" dirty="0" smtClean="0"/>
              <a:t>Država SHS je bila privremeno uređenje</a:t>
            </a:r>
          </a:p>
          <a:p>
            <a:pPr marL="0" indent="0">
              <a:buNone/>
            </a:pPr>
            <a:r>
              <a:rPr lang="hr-HR" sz="8800" b="1" dirty="0"/>
              <a:t> </a:t>
            </a:r>
            <a:r>
              <a:rPr lang="hr-HR" sz="8800" b="1" dirty="0" smtClean="0"/>
              <a:t>  dok ne dođe do konačnog ujedinjenja</a:t>
            </a:r>
          </a:p>
          <a:p>
            <a:pPr marL="0" indent="0">
              <a:buNone/>
            </a:pPr>
            <a:r>
              <a:rPr lang="hr-HR" sz="8800" b="1" dirty="0" smtClean="0"/>
              <a:t>   sa Kraljevinom Srbijom.</a:t>
            </a:r>
          </a:p>
          <a:p>
            <a:r>
              <a:rPr lang="hr-HR" sz="8800" b="1" dirty="0" smtClean="0"/>
              <a:t>U studenom 1918.g. u Ženevi su se</a:t>
            </a:r>
          </a:p>
          <a:p>
            <a:pPr marL="0" indent="0">
              <a:buNone/>
            </a:pPr>
            <a:r>
              <a:rPr lang="hr-HR" sz="8800" b="1" dirty="0"/>
              <a:t> </a:t>
            </a:r>
            <a:r>
              <a:rPr lang="hr-HR" sz="8800" b="1" dirty="0" smtClean="0"/>
              <a:t>  sastali predstavnici Jugoslavenskog odbora,</a:t>
            </a:r>
          </a:p>
          <a:p>
            <a:pPr marL="0" indent="0">
              <a:buNone/>
            </a:pPr>
            <a:r>
              <a:rPr lang="hr-HR" sz="8800" b="1" dirty="0"/>
              <a:t> </a:t>
            </a:r>
            <a:r>
              <a:rPr lang="hr-HR" sz="8800" b="1" dirty="0" smtClean="0"/>
              <a:t>  srbijanske oporbe i srbijanske vlade s</a:t>
            </a:r>
          </a:p>
          <a:p>
            <a:pPr marL="0" indent="0">
              <a:buNone/>
            </a:pPr>
            <a:r>
              <a:rPr lang="hr-HR" sz="8800" b="1" dirty="0"/>
              <a:t> </a:t>
            </a:r>
            <a:r>
              <a:rPr lang="hr-HR" sz="8800" b="1" dirty="0" smtClean="0"/>
              <a:t>  </a:t>
            </a:r>
            <a:r>
              <a:rPr lang="hr-HR" sz="8800" b="1" dirty="0"/>
              <a:t>N</a:t>
            </a:r>
            <a:r>
              <a:rPr lang="hr-HR" sz="8800" b="1" dirty="0" smtClean="0"/>
              <a:t>ikolom Pašićem na čelu.</a:t>
            </a:r>
          </a:p>
          <a:p>
            <a:pPr marL="0" indent="0">
              <a:buNone/>
            </a:pPr>
            <a:endParaRPr lang="hr-HR" sz="8800" b="1" dirty="0" smtClean="0"/>
          </a:p>
          <a:p>
            <a:pPr marL="0" indent="0">
              <a:buNone/>
            </a:pPr>
            <a:r>
              <a:rPr lang="hr-HR" sz="8800" dirty="0"/>
              <a:t> </a:t>
            </a:r>
            <a:r>
              <a:rPr lang="hr-HR" sz="8800" dirty="0" smtClean="0"/>
              <a:t> 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73" y="2086379"/>
            <a:ext cx="4429259" cy="33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554" y="502275"/>
            <a:ext cx="10018713" cy="175259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PRIHVAĆENA JE I POTPISANA DEKLARACIJA KOJOM SE PREDVIĐA FEDERATIVNO UREĐENJE KRALJEVSTVO SHS: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193" y="1712892"/>
            <a:ext cx="10060590" cy="55636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 smtClean="0"/>
              <a:t>Proglašenje  </a:t>
            </a:r>
            <a:r>
              <a:rPr lang="hr-HR" b="1" dirty="0"/>
              <a:t>Kraljevstva  Srba, Slovenaca i Hrvata dogodilo se 1.prosinca.1918.g.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 smtClean="0"/>
              <a:t>Izabrane su dvije skupine u Državi SHS sa predstavnicima na čelu: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u="sng" dirty="0" smtClean="0"/>
              <a:t>Svetozar Pribičević</a:t>
            </a:r>
            <a:r>
              <a:rPr lang="hr-HR" b="1" dirty="0" smtClean="0"/>
              <a:t>:                                                             </a:t>
            </a:r>
            <a:r>
              <a:rPr lang="hr-HR" b="1" u="sng" dirty="0" smtClean="0"/>
              <a:t>Stjepan Radić: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i="1" dirty="0" smtClean="0"/>
              <a:t>zagovara hitno i bezuvjetno                                          zagovara o detaljnom     </a:t>
            </a:r>
          </a:p>
          <a:p>
            <a:pPr marL="0" indent="0">
              <a:buNone/>
            </a:pPr>
            <a:r>
              <a:rPr lang="hr-HR" i="1" dirty="0" smtClean="0"/>
              <a:t> ujedinjenje .                                                                            dogovoru o uređenju </a:t>
            </a:r>
          </a:p>
          <a:p>
            <a:pPr marL="0" indent="0">
              <a:buNone/>
            </a:pPr>
            <a:r>
              <a:rPr lang="hr-HR" i="1" dirty="0"/>
              <a:t> </a:t>
            </a:r>
            <a:r>
              <a:rPr lang="hr-HR" i="1" dirty="0" smtClean="0"/>
              <a:t>                                                                                                     buduće države.</a:t>
            </a:r>
            <a:endParaRPr lang="hr-HR" i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14434" y="3567452"/>
            <a:ext cx="12879" cy="73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78050" y="4314424"/>
            <a:ext cx="5872766" cy="1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63695" y="4314418"/>
            <a:ext cx="12879" cy="206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90928" y="4314417"/>
            <a:ext cx="0" cy="218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685800"/>
            <a:ext cx="10018713" cy="1065727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UNUTARNJE STANJE</a:t>
            </a:r>
            <a:r>
              <a:rPr lang="hr-HR" dirty="0"/>
              <a:t> </a:t>
            </a:r>
            <a:r>
              <a:rPr lang="hr-HR" dirty="0" smtClean="0"/>
              <a:t>U</a:t>
            </a:r>
            <a:br>
              <a:rPr lang="hr-HR" dirty="0" smtClean="0"/>
            </a:br>
            <a:r>
              <a:rPr lang="hr-HR" dirty="0" smtClean="0"/>
              <a:t> KRALJEVSTVU SHS IŠLO JE NA ŠTETU HRVATA: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48497"/>
            <a:ext cx="10018713" cy="2768957"/>
          </a:xfrm>
        </p:spPr>
        <p:txBody>
          <a:bodyPr>
            <a:normAutofit fontScale="92500"/>
          </a:bodyPr>
          <a:lstStyle/>
          <a:p>
            <a:endParaRPr lang="hr-HR" b="1" dirty="0" smtClean="0"/>
          </a:p>
          <a:p>
            <a:r>
              <a:rPr lang="hr-HR" b="1" dirty="0" smtClean="0"/>
              <a:t>Poticalo se razvijanje i ulaganje industrije u Srbiji na štetu Hrvatske</a:t>
            </a:r>
          </a:p>
          <a:p>
            <a:r>
              <a:rPr lang="hr-HR" b="1" dirty="0" smtClean="0"/>
              <a:t>Krediti su se odobravali Srpskim poduzetnicima</a:t>
            </a:r>
          </a:p>
          <a:p>
            <a:r>
              <a:rPr lang="hr-HR" b="1" dirty="0" smtClean="0"/>
              <a:t>Progonjeni su članovi stranaka sa Hrvatskim ili komunističkim predznakom</a:t>
            </a:r>
          </a:p>
          <a:p>
            <a:r>
              <a:rPr lang="hr-HR" b="1" dirty="0" smtClean="0"/>
              <a:t>Zbog toga je i 1921.g.donešen -</a:t>
            </a:r>
            <a:r>
              <a:rPr lang="hr-HR" b="1" i="1" u="sng" dirty="0" smtClean="0"/>
              <a:t>ZAKON O ZAŠTITI DRŽAVE</a:t>
            </a:r>
            <a:r>
              <a:rPr lang="hr-HR" b="1" dirty="0" smtClean="0"/>
              <a:t>-koji je potpuno zabranio djelatnost komunista</a:t>
            </a:r>
          </a:p>
          <a:p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38" y="4328775"/>
            <a:ext cx="5183276" cy="20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864" y="781838"/>
            <a:ext cx="10018713" cy="175259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VIDOVDANSKIM USTAVOM KRALJEVSTVO SHS POSTALA JE PARLAMENTARNA MONARHIJA,DRŽAVA JE PODJELJENA NA 33 OBLASTI,A NJENO IME SE MJENJA U KRALJEVINU SHS: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084" y="2674910"/>
            <a:ext cx="10018713" cy="3124201"/>
          </a:xfrm>
        </p:spPr>
        <p:txBody>
          <a:bodyPr/>
          <a:lstStyle/>
          <a:p>
            <a:r>
              <a:rPr lang="hr-HR" b="1" dirty="0" smtClean="0"/>
              <a:t>1920.g.-počele su rasprave o USTAVU zbog nezadovoljstva rada vladom.</a:t>
            </a:r>
          </a:p>
          <a:p>
            <a:r>
              <a:rPr lang="hr-HR" b="1" dirty="0" smtClean="0"/>
              <a:t>Srbi su dominirali u režimu, oni su se lako rješavali  neistomišljenika i željeli su da konačno rješenje uređenja bude prema prijedlogu Radikalne stranke Nikole Pašića.</a:t>
            </a:r>
          </a:p>
          <a:p>
            <a:r>
              <a:rPr lang="hr-HR" b="1" dirty="0" smtClean="0"/>
              <a:t>1921.g.-potpisan je Vidovdanski ustav.</a:t>
            </a:r>
            <a:endParaRPr lang="hr-HR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75" y="4531081"/>
            <a:ext cx="4413160" cy="19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950" y="0"/>
            <a:ext cx="10018713" cy="130076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STJEPAN RADIĆ JE IMAO ZNAČAJNU ULOGU U BORBI ZA BOLJI POLOŽAJ HRVATA U KRALJEVINI: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950" y="1429554"/>
            <a:ext cx="10018713" cy="4984125"/>
          </a:xfrm>
        </p:spPr>
        <p:txBody>
          <a:bodyPr>
            <a:normAutofit/>
          </a:bodyPr>
          <a:lstStyle/>
          <a:p>
            <a:r>
              <a:rPr lang="hr-HR" b="1" dirty="0" smtClean="0"/>
              <a:t>Radić je 1925.g. napravio prvi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politički zaokret, odlučio je odreći se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republikanizma te priznati monarhiju i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Vidovdanski ustav.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 smtClean="0"/>
              <a:t>Suradnja Pribičevića i Radića je 1927.g.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urodila stvaranjem Seljačko-demokratske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koalicije, sastavljene od HSS-a i </a:t>
            </a:r>
          </a:p>
          <a:p>
            <a:pPr marL="0" indent="0">
              <a:buNone/>
            </a:pPr>
            <a:r>
              <a:rPr lang="hr-HR" b="1" dirty="0" smtClean="0"/>
              <a:t>    </a:t>
            </a:r>
            <a:r>
              <a:rPr lang="hr-HR" b="1" dirty="0" err="1" smtClean="0"/>
              <a:t>Pribićevičeve</a:t>
            </a:r>
            <a:r>
              <a:rPr lang="hr-HR" b="1" dirty="0" smtClean="0"/>
              <a:t> Samostalne demokratske stranke.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 smtClean="0"/>
              <a:t> Cilj suradnje je bio ravnopravnost svih krajeva i naroda.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50" y="2047741"/>
            <a:ext cx="3751168" cy="28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NAPRAVIO:ANTONIO PAVIČIĆ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644" y="1919555"/>
            <a:ext cx="4183957" cy="41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249</TotalTime>
  <Words>407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Parallax</vt:lpstr>
      <vt:lpstr>Hrvatska u prvoj Jugoslaviji</vt:lpstr>
      <vt:lpstr>OSNIVANJE DRŽAVE SLOVENACA,SRBA I HRVATA:</vt:lpstr>
      <vt:lpstr>POTPISIVANJEM ŽENEVSKE DEKLARACIJE DOŠLO JE DO KONAČNOG UJEDINJENJA SA KRALJEVINOM SRBIJOM:</vt:lpstr>
      <vt:lpstr>PRIHVAĆENA JE I POTPISANA DEKLARACIJA KOJOM SE PREDVIĐA FEDERATIVNO UREĐENJE KRALJEVSTVO SHS: </vt:lpstr>
      <vt:lpstr>UNUTARNJE STANJE U  KRALJEVSTVU SHS IŠLO JE NA ŠTETU HRVATA:</vt:lpstr>
      <vt:lpstr>VIDOVDANSKIM USTAVOM KRALJEVSTVO SHS POSTALA JE PARLAMENTARNA MONARHIJA,DRŽAVA JE PODJELJENA NA 33 OBLASTI,A NJENO IME SE MJENJA U KRALJEVINU SHS:</vt:lpstr>
      <vt:lpstr>STJEPAN RADIĆ JE IMAO ZNAČAJNU ULOGU U BORBI ZA BOLJI POLOŽAJ HRVATA U KRALJEVINI:</vt:lpstr>
      <vt:lpstr>NAPRAVIO:ANTONIO PAVIČIĆ</vt:lpstr>
    </vt:vector>
  </TitlesOfParts>
  <Company>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prvoj jugoslaviji</dc:title>
  <dc:creator>Mario Pavičić</dc:creator>
  <cp:lastModifiedBy>Mario Pavičić</cp:lastModifiedBy>
  <cp:revision>23</cp:revision>
  <dcterms:created xsi:type="dcterms:W3CDTF">2017-12-03T15:49:23Z</dcterms:created>
  <dcterms:modified xsi:type="dcterms:W3CDTF">2017-12-10T19:41:04Z</dcterms:modified>
</cp:coreProperties>
</file>