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6218" y="982362"/>
            <a:ext cx="8915399" cy="2262781"/>
          </a:xfrm>
        </p:spPr>
        <p:txBody>
          <a:bodyPr>
            <a:normAutofit/>
          </a:bodyPr>
          <a:lstStyle/>
          <a:p>
            <a:r>
              <a:rPr lang="hr-HR" sz="8800" b="1" i="1" dirty="0" smtClean="0"/>
              <a:t>Društvo naroda</a:t>
            </a:r>
            <a:endParaRPr lang="hr-HR" sz="88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4856" y="4423152"/>
            <a:ext cx="8915399" cy="1126283"/>
          </a:xfrm>
        </p:spPr>
        <p:txBody>
          <a:bodyPr>
            <a:normAutofit/>
          </a:bodyPr>
          <a:lstStyle/>
          <a:p>
            <a:r>
              <a:rPr lang="hr-HR" sz="3200" dirty="0" smtClean="0"/>
              <a:t>Napravio: Luka Kolić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9636953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 1919. g. – Društvo naroda – osnovao Wilson (predsjednik USA)</a:t>
            </a:r>
          </a:p>
          <a:p>
            <a:r>
              <a:rPr lang="hr-HR" sz="3600" dirty="0"/>
              <a:t> </a:t>
            </a:r>
            <a:r>
              <a:rPr lang="hr-HR" sz="3600" dirty="0" smtClean="0"/>
              <a:t>- U Versaillesu kod Pariza</a:t>
            </a:r>
          </a:p>
          <a:p>
            <a:r>
              <a:rPr lang="hr-HR" sz="3600" dirty="0"/>
              <a:t> </a:t>
            </a:r>
            <a:r>
              <a:rPr lang="hr-HR" sz="3600" dirty="0" smtClean="0"/>
              <a:t>- glavna zadaća: očuvanje mira u svijetu (dogovaranje)</a:t>
            </a:r>
          </a:p>
          <a:p>
            <a:endParaRPr lang="hr-HR" sz="36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358" y="273483"/>
            <a:ext cx="7345920" cy="631713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18" y="79248"/>
            <a:ext cx="10058400" cy="6705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1331096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3600" dirty="0" smtClean="0"/>
              <a:t>- kazna: - Gospodarska mjera i Vojna mjera</a:t>
            </a:r>
          </a:p>
          <a:p>
            <a:r>
              <a:rPr lang="hr-HR" sz="3600" dirty="0"/>
              <a:t> </a:t>
            </a:r>
            <a:r>
              <a:rPr lang="hr-HR" sz="3600" dirty="0" smtClean="0"/>
              <a:t>- nitko im nije pomogao oko vojnih mjera jer nisu imali vojnike</a:t>
            </a:r>
          </a:p>
          <a:p>
            <a:r>
              <a:rPr lang="hr-HR" sz="3600" dirty="0"/>
              <a:t> </a:t>
            </a:r>
            <a:r>
              <a:rPr lang="hr-HR" sz="3600" dirty="0" smtClean="0"/>
              <a:t>- središte u Ženevi</a:t>
            </a:r>
          </a:p>
          <a:p>
            <a:r>
              <a:rPr lang="hr-HR" sz="3600" dirty="0"/>
              <a:t> </a:t>
            </a:r>
            <a:r>
              <a:rPr lang="hr-HR" sz="3600" dirty="0" smtClean="0"/>
              <a:t>- fašističke države napadaju, a društvo ih ne može spriječit. 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27252528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8000" b="1" i="1" dirty="0" smtClean="0"/>
              <a:t>Kraj</a:t>
            </a:r>
            <a:endParaRPr lang="hr-HR" sz="8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5362" y="4695568"/>
            <a:ext cx="9379250" cy="721384"/>
          </a:xfrm>
        </p:spPr>
        <p:txBody>
          <a:bodyPr/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 - oprostite što ovo nema slika jer na internetu mi ništa ne izbaci, ali našao sam te dvije.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7681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101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Društvo naroda</vt:lpstr>
      <vt:lpstr>PowerPoint Presentation</vt:lpstr>
      <vt:lpstr>PowerPoint Presentation</vt:lpstr>
      <vt:lpstr>Kraj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Društvo naroda</dc:title>
  <dc:creator>Luka Kolic</dc:creator>
  <cp:lastModifiedBy>Luka Kolic</cp:lastModifiedBy>
  <cp:revision>5</cp:revision>
  <dcterms:created xsi:type="dcterms:W3CDTF">2017-11-24T13:20:20Z</dcterms:created>
  <dcterms:modified xsi:type="dcterms:W3CDTF">2017-11-24T14:09:03Z</dcterms:modified>
</cp:coreProperties>
</file>