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95" autoAdjust="0"/>
    <p:restoredTop sz="94660"/>
  </p:normalViewPr>
  <p:slideViewPr>
    <p:cSldViewPr snapToGrid="0">
      <p:cViewPr>
        <p:scale>
          <a:sx n="125" d="100"/>
          <a:sy n="125" d="100"/>
        </p:scale>
        <p:origin x="-558" y="-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55B189A-7C54-45F6-8BAD-12160A2B4C45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76E66A3-C199-469D-9887-63FCE0338DC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231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189A-7C54-45F6-8BAD-12160A2B4C45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66A3-C199-469D-9887-63FCE0338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1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189A-7C54-45F6-8BAD-12160A2B4C45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66A3-C199-469D-9887-63FCE0338DC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980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189A-7C54-45F6-8BAD-12160A2B4C45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66A3-C199-469D-9887-63FCE0338DC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617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189A-7C54-45F6-8BAD-12160A2B4C45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66A3-C199-469D-9887-63FCE0338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94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189A-7C54-45F6-8BAD-12160A2B4C45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66A3-C199-469D-9887-63FCE0338DC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126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189A-7C54-45F6-8BAD-12160A2B4C45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66A3-C199-469D-9887-63FCE0338DC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623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189A-7C54-45F6-8BAD-12160A2B4C45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66A3-C199-469D-9887-63FCE0338DC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456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189A-7C54-45F6-8BAD-12160A2B4C45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66A3-C199-469D-9887-63FCE0338DC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79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189A-7C54-45F6-8BAD-12160A2B4C45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66A3-C199-469D-9887-63FCE0338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5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189A-7C54-45F6-8BAD-12160A2B4C45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66A3-C199-469D-9887-63FCE0338DC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432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189A-7C54-45F6-8BAD-12160A2B4C45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66A3-C199-469D-9887-63FCE0338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73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189A-7C54-45F6-8BAD-12160A2B4C45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66A3-C199-469D-9887-63FCE0338DC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883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189A-7C54-45F6-8BAD-12160A2B4C45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66A3-C199-469D-9887-63FCE0338DC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2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189A-7C54-45F6-8BAD-12160A2B4C45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66A3-C199-469D-9887-63FCE0338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50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189A-7C54-45F6-8BAD-12160A2B4C45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66A3-C199-469D-9887-63FCE0338DC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043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189A-7C54-45F6-8BAD-12160A2B4C45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66A3-C199-469D-9887-63FCE0338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7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5B189A-7C54-45F6-8BAD-12160A2B4C45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6E66A3-C199-469D-9887-63FCE0338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0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C55BD-147F-4AC0-9125-3E7D084354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5" y="2671233"/>
            <a:ext cx="6815669" cy="1515533"/>
          </a:xfrm>
        </p:spPr>
        <p:txBody>
          <a:bodyPr/>
          <a:lstStyle/>
          <a:p>
            <a:r>
              <a:rPr lang="en-US" dirty="0"/>
              <a:t>MODERNIZACIJA HRVATSKE</a:t>
            </a:r>
          </a:p>
        </p:txBody>
      </p:sp>
    </p:spTree>
    <p:extLst>
      <p:ext uri="{BB962C8B-B14F-4D97-AF65-F5344CB8AC3E}">
        <p14:creationId xmlns:p14="http://schemas.microsoft.com/office/powerpoint/2010/main" val="5936427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A7463-C8A8-4AB1-B2A9-9125A93CD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78096"/>
            <a:ext cx="9601196" cy="1303867"/>
          </a:xfrm>
        </p:spPr>
        <p:txBody>
          <a:bodyPr/>
          <a:lstStyle/>
          <a:p>
            <a:r>
              <a:rPr lang="en-US" dirty="0"/>
              <a:t>Ban Ivan </a:t>
            </a:r>
            <a:r>
              <a:rPr lang="en-US" dirty="0" err="1"/>
              <a:t>Mažuranić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88F542-D05D-4B8E-A30D-1611A48AB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991" y="1616149"/>
            <a:ext cx="3102018" cy="4455042"/>
          </a:xfrm>
        </p:spPr>
      </p:pic>
    </p:spTree>
    <p:extLst>
      <p:ext uri="{BB962C8B-B14F-4D97-AF65-F5344CB8AC3E}">
        <p14:creationId xmlns:p14="http://schemas.microsoft.com/office/powerpoint/2010/main" val="23452793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994105-B205-4455-A76B-218737D41B4D}"/>
              </a:ext>
            </a:extLst>
          </p:cNvPr>
          <p:cNvSpPr txBox="1"/>
          <p:nvPr/>
        </p:nvSpPr>
        <p:spPr>
          <a:xfrm>
            <a:off x="1085851" y="1918275"/>
            <a:ext cx="10439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1873. </a:t>
            </a:r>
            <a:r>
              <a:rPr lang="en-US" sz="3200" dirty="0" err="1"/>
              <a:t>godine</a:t>
            </a:r>
            <a:r>
              <a:rPr lang="en-US" sz="3200" dirty="0"/>
              <a:t> – </a:t>
            </a:r>
            <a:r>
              <a:rPr lang="en-US" sz="3200" dirty="0" err="1"/>
              <a:t>izabran</a:t>
            </a:r>
            <a:r>
              <a:rPr lang="en-US" sz="3200" dirty="0"/>
              <a:t> </a:t>
            </a:r>
            <a:r>
              <a:rPr lang="en-US" sz="3200" dirty="0" err="1"/>
              <a:t>za</a:t>
            </a:r>
            <a:r>
              <a:rPr lang="en-US" sz="3200" dirty="0"/>
              <a:t> </a:t>
            </a:r>
            <a:r>
              <a:rPr lang="en-US" sz="3200" dirty="0" err="1"/>
              <a:t>bana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/>
              <a:t>stekao</a:t>
            </a:r>
            <a:r>
              <a:rPr lang="en-US" sz="3200" dirty="0"/>
              <a:t> </a:t>
            </a:r>
            <a:r>
              <a:rPr lang="en-US" sz="3200" dirty="0" err="1"/>
              <a:t>je</a:t>
            </a:r>
            <a:r>
              <a:rPr lang="en-US" sz="3200" dirty="0"/>
              <a:t> </a:t>
            </a:r>
            <a:r>
              <a:rPr lang="en-US" sz="3200" dirty="0" err="1"/>
              <a:t>nadimak</a:t>
            </a:r>
            <a:r>
              <a:rPr lang="en-US" sz="3200" dirty="0"/>
              <a:t> “ban </a:t>
            </a:r>
            <a:r>
              <a:rPr lang="en-US" sz="3200" dirty="0" err="1"/>
              <a:t>pučanin</a:t>
            </a:r>
            <a:r>
              <a:rPr lang="en-US" sz="3200" dirty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/>
              <a:t>modernizirao</a:t>
            </a:r>
            <a:r>
              <a:rPr lang="en-US" sz="3200" dirty="0"/>
              <a:t> </a:t>
            </a:r>
            <a:r>
              <a:rPr lang="en-US" sz="3200" dirty="0" err="1"/>
              <a:t>je</a:t>
            </a:r>
            <a:r>
              <a:rPr lang="en-US" sz="3200" dirty="0"/>
              <a:t> </a:t>
            </a:r>
            <a:r>
              <a:rPr lang="en-US" sz="3200" dirty="0" err="1"/>
              <a:t>hrvatsko</a:t>
            </a:r>
            <a:r>
              <a:rPr lang="en-US" sz="3200" dirty="0"/>
              <a:t> </a:t>
            </a:r>
            <a:r>
              <a:rPr lang="en-US" sz="3200" dirty="0" err="1"/>
              <a:t>društvo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/>
              <a:t>želio</a:t>
            </a:r>
            <a:r>
              <a:rPr lang="en-US" sz="3200" dirty="0"/>
              <a:t> </a:t>
            </a:r>
            <a:r>
              <a:rPr lang="en-US" sz="3200" dirty="0" err="1"/>
              <a:t>je</a:t>
            </a:r>
            <a:r>
              <a:rPr lang="en-US" sz="3200" dirty="0"/>
              <a:t> </a:t>
            </a:r>
            <a:r>
              <a:rPr lang="en-US" sz="3200" dirty="0" err="1"/>
              <a:t>urediti</a:t>
            </a:r>
            <a:r>
              <a:rPr lang="en-US" sz="3200" dirty="0"/>
              <a:t> </a:t>
            </a:r>
            <a:r>
              <a:rPr lang="en-US" sz="3200" dirty="0" err="1"/>
              <a:t>državnu</a:t>
            </a:r>
            <a:r>
              <a:rPr lang="en-US" sz="3200" dirty="0"/>
              <a:t> </a:t>
            </a:r>
            <a:r>
              <a:rPr lang="en-US" sz="3200" dirty="0" err="1"/>
              <a:t>upravu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sudstvo</a:t>
            </a:r>
            <a:r>
              <a:rPr lang="en-US" sz="3200" dirty="0"/>
              <a:t> </a:t>
            </a:r>
            <a:r>
              <a:rPr lang="en-US" sz="3200" dirty="0" err="1"/>
              <a:t>za</a:t>
            </a:r>
            <a:r>
              <a:rPr lang="en-US" sz="3200" dirty="0"/>
              <a:t> </a:t>
            </a:r>
            <a:r>
              <a:rPr lang="en-US" sz="3200" dirty="0" err="1"/>
              <a:t>koje</a:t>
            </a:r>
            <a:r>
              <a:rPr lang="en-US" sz="3200" dirty="0"/>
              <a:t> </a:t>
            </a:r>
            <a:r>
              <a:rPr lang="en-US" sz="3200" dirty="0" err="1"/>
              <a:t>je</a:t>
            </a:r>
            <a:r>
              <a:rPr lang="en-US" sz="3200" dirty="0"/>
              <a:t> </a:t>
            </a:r>
            <a:r>
              <a:rPr lang="en-US" sz="3200" dirty="0" err="1"/>
              <a:t>smatrao</a:t>
            </a:r>
            <a:r>
              <a:rPr lang="en-US" sz="3200" dirty="0"/>
              <a:t> da </a:t>
            </a:r>
            <a:r>
              <a:rPr lang="en-US" sz="3200" dirty="0" err="1"/>
              <a:t>daju</a:t>
            </a:r>
            <a:r>
              <a:rPr lang="en-US" sz="3200" dirty="0"/>
              <a:t> </a:t>
            </a:r>
            <a:r>
              <a:rPr lang="en-US" sz="3200" dirty="0" err="1"/>
              <a:t>temelj</a:t>
            </a:r>
            <a:r>
              <a:rPr lang="en-US" sz="3200" dirty="0"/>
              <a:t> </a:t>
            </a:r>
            <a:r>
              <a:rPr lang="en-US" sz="3200" dirty="0" err="1"/>
              <a:t>za</a:t>
            </a:r>
            <a:r>
              <a:rPr lang="en-US" sz="3200" dirty="0"/>
              <a:t> </a:t>
            </a:r>
            <a:r>
              <a:rPr lang="en-US" sz="3200" dirty="0" err="1"/>
              <a:t>provedbu</a:t>
            </a:r>
            <a:r>
              <a:rPr lang="en-US" sz="3200" dirty="0"/>
              <a:t> </a:t>
            </a:r>
            <a:r>
              <a:rPr lang="en-US" sz="3200" dirty="0" err="1"/>
              <a:t>ostalih</a:t>
            </a:r>
            <a:r>
              <a:rPr lang="en-US" sz="3200" dirty="0"/>
              <a:t> </a:t>
            </a:r>
            <a:r>
              <a:rPr lang="en-US" sz="3200" dirty="0" err="1"/>
              <a:t>reformi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/>
              <a:t>potaknuo</a:t>
            </a:r>
            <a:r>
              <a:rPr lang="en-US" sz="3200" dirty="0"/>
              <a:t> </a:t>
            </a:r>
            <a:r>
              <a:rPr lang="en-US" sz="3200" dirty="0" err="1"/>
              <a:t>donošenje</a:t>
            </a:r>
            <a:r>
              <a:rPr lang="en-US" sz="3200" dirty="0"/>
              <a:t> </a:t>
            </a:r>
            <a:r>
              <a:rPr lang="en-US" sz="3200" dirty="0" err="1"/>
              <a:t>zakona</a:t>
            </a:r>
            <a:r>
              <a:rPr lang="en-US" sz="3200" dirty="0"/>
              <a:t> o </a:t>
            </a:r>
            <a:r>
              <a:rPr lang="en-US" sz="3200" dirty="0" err="1"/>
              <a:t>slobodi</a:t>
            </a:r>
            <a:r>
              <a:rPr lang="en-US" sz="3200" dirty="0"/>
              <a:t> </a:t>
            </a:r>
            <a:r>
              <a:rPr lang="en-US" sz="3200" dirty="0" err="1"/>
              <a:t>teksta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zakona</a:t>
            </a:r>
            <a:r>
              <a:rPr lang="en-US" sz="3200" dirty="0"/>
              <a:t> o </a:t>
            </a:r>
            <a:r>
              <a:rPr lang="en-US" sz="3200" dirty="0" err="1"/>
              <a:t>slobodi</a:t>
            </a:r>
            <a:r>
              <a:rPr lang="en-US" sz="3200" dirty="0"/>
              <a:t> </a:t>
            </a:r>
            <a:r>
              <a:rPr lang="en-US" sz="3200" dirty="0" err="1"/>
              <a:t>javnog</a:t>
            </a:r>
            <a:r>
              <a:rPr lang="en-US" sz="3200" dirty="0"/>
              <a:t> </a:t>
            </a:r>
            <a:r>
              <a:rPr lang="en-US" sz="3200" dirty="0" err="1"/>
              <a:t>okupljanja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o </a:t>
            </a:r>
            <a:r>
              <a:rPr lang="en-US" sz="3200" dirty="0" err="1"/>
              <a:t>ravnopravnosti</a:t>
            </a:r>
            <a:r>
              <a:rPr lang="en-US" sz="3200" dirty="0"/>
              <a:t> </a:t>
            </a:r>
            <a:r>
              <a:rPr lang="en-US" sz="3200" dirty="0" err="1"/>
              <a:t>židova</a:t>
            </a:r>
            <a:endParaRPr lang="en-US" sz="3200" dirty="0"/>
          </a:p>
          <a:p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6213EC-8B41-47D9-BBF1-7928C106F5AA}"/>
              </a:ext>
            </a:extLst>
          </p:cNvPr>
          <p:cNvSpPr txBox="1"/>
          <p:nvPr/>
        </p:nvSpPr>
        <p:spPr>
          <a:xfrm>
            <a:off x="1085851" y="1333500"/>
            <a:ext cx="10229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/>
              <a:t>književnik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083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423703-BF3E-4D6D-BA2B-FCE89977A64F}"/>
              </a:ext>
            </a:extLst>
          </p:cNvPr>
          <p:cNvSpPr txBox="1"/>
          <p:nvPr/>
        </p:nvSpPr>
        <p:spPr>
          <a:xfrm>
            <a:off x="1181100" y="1266825"/>
            <a:ext cx="101250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err="1"/>
              <a:t>Uveo</a:t>
            </a:r>
            <a:r>
              <a:rPr lang="en-US" sz="2400" dirty="0"/>
              <a:t> </a:t>
            </a:r>
            <a:r>
              <a:rPr lang="en-US" sz="2400" dirty="0" err="1"/>
              <a:t>Zakon</a:t>
            </a:r>
            <a:r>
              <a:rPr lang="en-US" sz="2400" dirty="0"/>
              <a:t> o </a:t>
            </a:r>
            <a:r>
              <a:rPr lang="en-US" sz="2400" dirty="0" err="1"/>
              <a:t>pučkom</a:t>
            </a:r>
            <a:r>
              <a:rPr lang="en-US" sz="2400" dirty="0"/>
              <a:t> </a:t>
            </a:r>
            <a:r>
              <a:rPr lang="en-US" sz="2400" dirty="0" err="1"/>
              <a:t>školstvu</a:t>
            </a:r>
            <a:r>
              <a:rPr lang="en-US" sz="2400" dirty="0"/>
              <a:t> 1874.godine – </a:t>
            </a:r>
            <a:r>
              <a:rPr lang="en-US" sz="2400" dirty="0" err="1"/>
              <a:t>njime</a:t>
            </a:r>
            <a:r>
              <a:rPr lang="en-US" sz="2400" dirty="0"/>
              <a:t> se </a:t>
            </a:r>
            <a:r>
              <a:rPr lang="en-US" sz="2400" dirty="0" err="1"/>
              <a:t>propisivalo</a:t>
            </a:r>
            <a:r>
              <a:rPr lang="en-US" sz="2400" dirty="0"/>
              <a:t> </a:t>
            </a:r>
            <a:r>
              <a:rPr lang="en-US" sz="2400" dirty="0" err="1"/>
              <a:t>obvezno</a:t>
            </a:r>
            <a:r>
              <a:rPr lang="en-US" sz="2400" dirty="0"/>
              <a:t> </a:t>
            </a:r>
            <a:r>
              <a:rPr lang="en-US" sz="2400" dirty="0" err="1"/>
              <a:t>četverogodišnje</a:t>
            </a:r>
            <a:r>
              <a:rPr lang="en-US" sz="2400" dirty="0"/>
              <a:t> </a:t>
            </a:r>
            <a:r>
              <a:rPr lang="en-US" sz="2400" dirty="0" err="1"/>
              <a:t>školovanje</a:t>
            </a:r>
            <a:r>
              <a:rPr lang="en-US" sz="2400" dirty="0"/>
              <a:t> </a:t>
            </a:r>
            <a:r>
              <a:rPr lang="en-US" sz="2400" dirty="0" err="1"/>
              <a:t>muške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ženske</a:t>
            </a:r>
            <a:r>
              <a:rPr lang="en-US" sz="2400" dirty="0"/>
              <a:t> </a:t>
            </a:r>
            <a:r>
              <a:rPr lang="en-US" sz="2400" dirty="0" err="1"/>
              <a:t>djece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err="1"/>
              <a:t>Otvaranje</a:t>
            </a:r>
            <a:r>
              <a:rPr lang="en-US" sz="2400" dirty="0"/>
              <a:t> </a:t>
            </a:r>
            <a:r>
              <a:rPr lang="en-US" sz="2400" dirty="0" err="1"/>
              <a:t>Zagrebačkog</a:t>
            </a:r>
            <a:r>
              <a:rPr lang="en-US" sz="2400" dirty="0"/>
              <a:t> </a:t>
            </a:r>
            <a:r>
              <a:rPr lang="en-US" sz="2400" dirty="0" err="1"/>
              <a:t>sveučilišta</a:t>
            </a:r>
            <a:r>
              <a:rPr lang="en-US" sz="2400" dirty="0"/>
              <a:t>- </a:t>
            </a:r>
            <a:r>
              <a:rPr lang="en-US" sz="2400" dirty="0" err="1"/>
              <a:t>osnovano</a:t>
            </a:r>
            <a:r>
              <a:rPr lang="en-US" sz="2400" dirty="0"/>
              <a:t> 1874.godine,imalo </a:t>
            </a:r>
            <a:r>
              <a:rPr lang="en-US" sz="2400" dirty="0" err="1"/>
              <a:t>je</a:t>
            </a:r>
            <a:r>
              <a:rPr lang="en-US" sz="2400" dirty="0"/>
              <a:t> tri </a:t>
            </a:r>
            <a:r>
              <a:rPr lang="en-US" sz="2400" dirty="0" err="1"/>
              <a:t>fakulteta:Pravni,Filozofski,Bogoslovni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vrijeme</a:t>
            </a:r>
            <a:r>
              <a:rPr lang="en-US" sz="2400" dirty="0"/>
              <a:t> </a:t>
            </a:r>
            <a:r>
              <a:rPr lang="en-US" sz="2400" dirty="0" err="1"/>
              <a:t>Mažuranićeve</a:t>
            </a:r>
            <a:r>
              <a:rPr lang="en-US" sz="2400" dirty="0"/>
              <a:t> </a:t>
            </a:r>
            <a:r>
              <a:rPr lang="en-US" sz="2400" dirty="0" err="1"/>
              <a:t>vlasti</a:t>
            </a:r>
            <a:r>
              <a:rPr lang="en-US" sz="2400" dirty="0"/>
              <a:t> </a:t>
            </a:r>
            <a:r>
              <a:rPr lang="en-US" sz="2400" dirty="0" err="1"/>
              <a:t>Banska</a:t>
            </a:r>
            <a:r>
              <a:rPr lang="en-US" sz="2400" dirty="0"/>
              <a:t> </a:t>
            </a:r>
            <a:r>
              <a:rPr lang="en-US" sz="2400" dirty="0" err="1"/>
              <a:t>je</a:t>
            </a:r>
            <a:r>
              <a:rPr lang="en-US" sz="2400" dirty="0"/>
              <a:t> Hrvatska </a:t>
            </a:r>
            <a:r>
              <a:rPr lang="en-US" sz="2400" dirty="0" err="1"/>
              <a:t>doživjela</a:t>
            </a:r>
            <a:r>
              <a:rPr lang="en-US" sz="2400" dirty="0"/>
              <a:t> </a:t>
            </a:r>
            <a:r>
              <a:rPr lang="en-US" sz="2400" dirty="0" err="1"/>
              <a:t>velik</a:t>
            </a:r>
            <a:r>
              <a:rPr lang="en-US" sz="2400" dirty="0"/>
              <a:t> </a:t>
            </a:r>
            <a:r>
              <a:rPr lang="en-US" sz="2400" dirty="0" err="1"/>
              <a:t>kulturni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znanstveni</a:t>
            </a:r>
            <a:r>
              <a:rPr lang="en-US" sz="2400" dirty="0"/>
              <a:t> </a:t>
            </a:r>
            <a:r>
              <a:rPr lang="en-US" sz="2400" dirty="0" err="1"/>
              <a:t>napredak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1874.godine </a:t>
            </a:r>
            <a:r>
              <a:rPr lang="en-US" sz="2400" dirty="0" err="1"/>
              <a:t>Matica</a:t>
            </a:r>
            <a:r>
              <a:rPr lang="en-US" sz="2400" dirty="0"/>
              <a:t> </a:t>
            </a:r>
            <a:r>
              <a:rPr lang="en-US" sz="2400" dirty="0" err="1"/>
              <a:t>ilirska</a:t>
            </a:r>
            <a:r>
              <a:rPr lang="en-US" sz="2400" dirty="0"/>
              <a:t> </a:t>
            </a:r>
            <a:r>
              <a:rPr lang="en-US" sz="2400" dirty="0" err="1"/>
              <a:t>promijenila</a:t>
            </a:r>
            <a:r>
              <a:rPr lang="en-US" sz="2400" dirty="0"/>
              <a:t> </a:t>
            </a:r>
            <a:r>
              <a:rPr lang="en-US" sz="2400" dirty="0" err="1"/>
              <a:t>je</a:t>
            </a:r>
            <a:r>
              <a:rPr lang="en-US" sz="2400" dirty="0"/>
              <a:t> </a:t>
            </a:r>
            <a:r>
              <a:rPr lang="en-US" sz="2400" dirty="0" err="1"/>
              <a:t>ime</a:t>
            </a:r>
            <a:r>
              <a:rPr lang="en-US" sz="2400" dirty="0"/>
              <a:t> u </a:t>
            </a:r>
            <a:r>
              <a:rPr lang="en-US" sz="2400" dirty="0" err="1"/>
              <a:t>Matica</a:t>
            </a:r>
            <a:r>
              <a:rPr lang="en-US" sz="2400" dirty="0"/>
              <a:t> </a:t>
            </a:r>
            <a:r>
              <a:rPr lang="en-US" sz="2400" dirty="0" err="1"/>
              <a:t>hrvatska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2206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58593-0BB9-4960-8FC5-6AF71401B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817" y="5148790"/>
            <a:ext cx="9609666" cy="566738"/>
          </a:xfrm>
        </p:spPr>
        <p:txBody>
          <a:bodyPr>
            <a:noAutofit/>
          </a:bodyPr>
          <a:lstStyle/>
          <a:p>
            <a:r>
              <a:rPr lang="en-US" sz="4000" dirty="0"/>
              <a:t>1874.Sveučilište u </a:t>
            </a:r>
            <a:r>
              <a:rPr lang="en-US" sz="4000" dirty="0" err="1"/>
              <a:t>Zagrebu</a:t>
            </a:r>
            <a:r>
              <a:rPr lang="en-US" sz="4000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E32B2D-8A55-47FD-BC99-58A30CB84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5" y="1142472"/>
            <a:ext cx="7296150" cy="378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18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1006C-10EE-424E-99F1-38A7F935A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/>
              <a:t>Odlazak</a:t>
            </a:r>
            <a:r>
              <a:rPr lang="en-US" sz="4800" dirty="0"/>
              <a:t> “</a:t>
            </a:r>
            <a:r>
              <a:rPr lang="en-US" sz="4800" dirty="0" err="1"/>
              <a:t>bana</a:t>
            </a:r>
            <a:r>
              <a:rPr lang="en-US" sz="4800" dirty="0"/>
              <a:t> </a:t>
            </a:r>
            <a:r>
              <a:rPr lang="en-US" sz="4800" dirty="0" err="1"/>
              <a:t>pučanina</a:t>
            </a:r>
            <a:r>
              <a:rPr lang="en-US" sz="4800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DD99E-BC3D-42FA-96D8-3B9553301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80732"/>
            <a:ext cx="9601196" cy="33189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err="1"/>
              <a:t>Čvrsto</a:t>
            </a:r>
            <a:r>
              <a:rPr lang="en-US" sz="3200" dirty="0"/>
              <a:t> se </a:t>
            </a:r>
            <a:r>
              <a:rPr lang="en-US" sz="3200" dirty="0" err="1"/>
              <a:t>zalagao</a:t>
            </a:r>
            <a:r>
              <a:rPr lang="en-US" sz="3200" dirty="0"/>
              <a:t> </a:t>
            </a:r>
            <a:r>
              <a:rPr lang="en-US" sz="3200" dirty="0" err="1"/>
              <a:t>za</a:t>
            </a:r>
            <a:r>
              <a:rPr lang="en-US" sz="3200" dirty="0"/>
              <a:t> </a:t>
            </a:r>
            <a:r>
              <a:rPr lang="en-US" sz="3200" dirty="0" err="1"/>
              <a:t>razvojačenje</a:t>
            </a:r>
            <a:r>
              <a:rPr lang="en-US" sz="3200" dirty="0"/>
              <a:t> </a:t>
            </a:r>
            <a:r>
              <a:rPr lang="en-US" sz="3200" dirty="0" err="1"/>
              <a:t>Vojne</a:t>
            </a:r>
            <a:r>
              <a:rPr lang="en-US" sz="3200" dirty="0"/>
              <a:t> </a:t>
            </a:r>
            <a:r>
              <a:rPr lang="en-US" sz="3200" dirty="0" err="1"/>
              <a:t>krajine,ali</a:t>
            </a:r>
            <a:r>
              <a:rPr lang="en-US" sz="3200" dirty="0"/>
              <a:t> </a:t>
            </a:r>
            <a:r>
              <a:rPr lang="en-US" sz="3200" dirty="0" err="1"/>
              <a:t>nije</a:t>
            </a:r>
            <a:r>
              <a:rPr lang="en-US" sz="3200" dirty="0"/>
              <a:t> </a:t>
            </a:r>
            <a:r>
              <a:rPr lang="en-US" sz="3200" dirty="0" err="1"/>
              <a:t>uspijevao</a:t>
            </a:r>
            <a:r>
              <a:rPr lang="en-US" sz="3200" dirty="0"/>
              <a:t> </a:t>
            </a:r>
            <a:r>
              <a:rPr lang="en-US" sz="3200" dirty="0" err="1"/>
              <a:t>napraviti</a:t>
            </a:r>
            <a:r>
              <a:rPr lang="en-US" sz="3200" dirty="0"/>
              <a:t> </a:t>
            </a:r>
            <a:r>
              <a:rPr lang="en-US" sz="3200" dirty="0" err="1"/>
              <a:t>pomak</a:t>
            </a:r>
            <a:r>
              <a:rPr lang="en-US" sz="3200" dirty="0"/>
              <a:t> u tom </a:t>
            </a:r>
            <a:r>
              <a:rPr lang="en-US" sz="3200" dirty="0" err="1"/>
              <a:t>području</a:t>
            </a: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1880.godine -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vlastiti</a:t>
            </a:r>
            <a:r>
              <a:rPr lang="en-US" sz="3200" dirty="0"/>
              <a:t> </a:t>
            </a:r>
            <a:r>
              <a:rPr lang="en-US" sz="3200" dirty="0" err="1"/>
              <a:t>zahtjev</a:t>
            </a:r>
            <a:r>
              <a:rPr lang="en-US" sz="3200" dirty="0"/>
              <a:t> </a:t>
            </a:r>
            <a:r>
              <a:rPr lang="en-US" sz="3200" dirty="0" err="1"/>
              <a:t>razriješen</a:t>
            </a:r>
            <a:r>
              <a:rPr lang="en-US" sz="3200" dirty="0"/>
              <a:t> </a:t>
            </a:r>
            <a:r>
              <a:rPr lang="en-US" sz="3200" dirty="0" err="1"/>
              <a:t>banske</a:t>
            </a:r>
            <a:r>
              <a:rPr lang="en-US" sz="3200" dirty="0"/>
              <a:t> </a:t>
            </a:r>
            <a:r>
              <a:rPr lang="en-US" sz="3200" dirty="0" err="1"/>
              <a:t>časti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243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1B85A-8FA4-401A-845F-1FAD1F4BB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Zanimljivosti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4B1D9-A75F-4DDE-BE2D-BAA46C3C3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Uveo</a:t>
            </a:r>
            <a:r>
              <a:rPr lang="en-US" dirty="0"/>
              <a:t> </a:t>
            </a:r>
            <a:r>
              <a:rPr lang="en-US" dirty="0" err="1"/>
              <a:t>tjelesnu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zdravstvenu</a:t>
            </a:r>
            <a:r>
              <a:rPr lang="en-US" dirty="0"/>
              <a:t> </a:t>
            </a:r>
            <a:r>
              <a:rPr lang="en-US" dirty="0" err="1"/>
              <a:t>kulturu</a:t>
            </a:r>
            <a:r>
              <a:rPr lang="en-US" dirty="0"/>
              <a:t> – </a:t>
            </a:r>
            <a:r>
              <a:rPr lang="en-US" dirty="0" err="1"/>
              <a:t>gombanje</a:t>
            </a:r>
            <a:endParaRPr lang="en-US" dirty="0"/>
          </a:p>
          <a:p>
            <a:r>
              <a:rPr lang="en-US" dirty="0" err="1"/>
              <a:t>Napisao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hrvatski</a:t>
            </a:r>
            <a:r>
              <a:rPr lang="en-US" dirty="0"/>
              <a:t> </a:t>
            </a:r>
            <a:r>
              <a:rPr lang="en-US" dirty="0" err="1"/>
              <a:t>rječnik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40 000 </a:t>
            </a:r>
            <a:r>
              <a:rPr lang="en-US" dirty="0" err="1"/>
              <a:t>riječi</a:t>
            </a:r>
            <a:endParaRPr lang="en-US" dirty="0"/>
          </a:p>
          <a:p>
            <a:r>
              <a:rPr lang="en-US" dirty="0" err="1"/>
              <a:t>Mnoge</a:t>
            </a:r>
            <a:r>
              <a:rPr lang="en-US" dirty="0"/>
              <a:t> </a:t>
            </a:r>
            <a:r>
              <a:rPr lang="en-US" dirty="0" err="1"/>
              <a:t>njegove</a:t>
            </a:r>
            <a:r>
              <a:rPr lang="en-US" dirty="0"/>
              <a:t> </a:t>
            </a:r>
            <a:r>
              <a:rPr lang="en-US" dirty="0" err="1"/>
              <a:t>riječi</a:t>
            </a:r>
            <a:r>
              <a:rPr lang="en-US" dirty="0"/>
              <a:t> </a:t>
            </a:r>
            <a:r>
              <a:rPr lang="en-US" dirty="0" err="1"/>
              <a:t>koristimo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danas:sladoled,nosorog,računovodstvo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</a:p>
          <a:p>
            <a:r>
              <a:rPr lang="en-US" dirty="0" err="1"/>
              <a:t>Njegov</a:t>
            </a:r>
            <a:r>
              <a:rPr lang="en-US" dirty="0"/>
              <a:t> </a:t>
            </a:r>
            <a:r>
              <a:rPr lang="en-US" dirty="0" err="1"/>
              <a:t>lik</a:t>
            </a:r>
            <a:r>
              <a:rPr lang="en-US" dirty="0"/>
              <a:t> </a:t>
            </a:r>
            <a:r>
              <a:rPr lang="en-US" dirty="0" err="1"/>
              <a:t>nalazi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novčanici</a:t>
            </a:r>
            <a:r>
              <a:rPr lang="en-US" dirty="0"/>
              <a:t> od 100 </a:t>
            </a:r>
            <a:r>
              <a:rPr lang="en-US" dirty="0" err="1"/>
              <a:t>kn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54A36B-6761-4A73-B2C2-CF3B19924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186" y="4264352"/>
            <a:ext cx="3548957" cy="1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00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A1A2A-C24D-4BB8-BA8D-FDED495AF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/>
              <a:t>Hvala</a:t>
            </a:r>
            <a:r>
              <a:rPr lang="en-US" sz="4800" dirty="0"/>
              <a:t> </a:t>
            </a:r>
            <a:r>
              <a:rPr lang="en-US" sz="4800" dirty="0" err="1"/>
              <a:t>na</a:t>
            </a:r>
            <a:r>
              <a:rPr lang="en-US" sz="4800" dirty="0"/>
              <a:t> </a:t>
            </a:r>
            <a:r>
              <a:rPr lang="en-US" sz="4800" dirty="0" err="1"/>
              <a:t>pažnji</a:t>
            </a:r>
            <a:r>
              <a:rPr lang="en-US" sz="4800" dirty="0"/>
              <a:t>! </a:t>
            </a:r>
            <a:r>
              <a:rPr lang="en-US" sz="4800" dirty="0">
                <a:sym typeface="Wingdings" panose="05000000000000000000" pitchFamily="2" charset="2"/>
              </a:rPr>
              <a:t>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FCC08-A3BA-4DA6-8136-01811B4ED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Fran </a:t>
            </a:r>
            <a:r>
              <a:rPr lang="en-US" sz="3200" dirty="0" err="1"/>
              <a:t>Krsto</a:t>
            </a:r>
            <a:r>
              <a:rPr lang="en-US" sz="3200" dirty="0"/>
              <a:t> Lukavečki,7.c</a:t>
            </a:r>
          </a:p>
        </p:txBody>
      </p:sp>
    </p:spTree>
    <p:extLst>
      <p:ext uri="{BB962C8B-B14F-4D97-AF65-F5344CB8AC3E}">
        <p14:creationId xmlns:p14="http://schemas.microsoft.com/office/powerpoint/2010/main" val="40239581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</TotalTime>
  <Words>208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Garamond</vt:lpstr>
      <vt:lpstr>Wingdings</vt:lpstr>
      <vt:lpstr>Organic</vt:lpstr>
      <vt:lpstr>MODERNIZACIJA HRVATSKE</vt:lpstr>
      <vt:lpstr>Ban Ivan Mažuranić</vt:lpstr>
      <vt:lpstr>PowerPoint Presentation</vt:lpstr>
      <vt:lpstr>PowerPoint Presentation</vt:lpstr>
      <vt:lpstr>1874.Sveučilište u Zagrebu </vt:lpstr>
      <vt:lpstr>Odlazak “bana pučanina”</vt:lpstr>
      <vt:lpstr>Zanimljivosti</vt:lpstr>
      <vt:lpstr>Hvala na pažnji!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MODERNIZACIJA HRVATSKE</dc:title>
  <dc:creator>Klara</dc:creator>
  <cp:lastModifiedBy>Klara</cp:lastModifiedBy>
  <cp:revision>8</cp:revision>
  <dcterms:created xsi:type="dcterms:W3CDTF">2017-11-29T19:54:32Z</dcterms:created>
  <dcterms:modified xsi:type="dcterms:W3CDTF">2017-11-29T21:07:38Z</dcterms:modified>
</cp:coreProperties>
</file>