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D20E91-AE62-49A5-87B3-F900D1808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2D6601E-434A-46AB-9CF0-D8AC47A7B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0DFF1DB-A3CF-45FF-879B-C2E5F892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08CADD-9C46-4B89-A660-3C7E72BA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F0A25BF-14BE-4AAD-BCEB-A5F4077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883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2778BB-ADDE-4BC4-9007-BCF21086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45E09E4-5711-4AA7-8649-C87064594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DFF145-8E8E-4769-AA6F-C218D68F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9172F0E-E3C7-43D1-875D-ABA1E97A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3D5CC1E-4E2A-4768-8186-299BA858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43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A2BC5B5-1EBC-4379-87CA-1F7ABECC7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D0EF83-1151-4448-B2FD-79D7423AF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EBA95C1-CA51-49E4-B3EF-1E57FC4A3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D61E1E5-AEA2-44DC-8607-EEBB0877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7D1F299-610B-4555-B08B-1DA40185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460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DD620F-0A2E-4264-B51A-E526FDD11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055C0B-C711-4C34-A2BA-B176A6A7F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61FAB1-D163-412F-896A-20B0BAA8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BF3AE0A-E651-4E46-AD28-48763D5A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55F9EF1-EC16-48CD-A9F7-F97F245B5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81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05BB51-4BEB-440B-B02F-DCDB5541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5065F8F-CD33-427A-96CE-761C0C274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6A30D8-EFBB-4CF4-BD10-EDED9756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243EAA89-0AC3-4BE5-ACD5-F8BC7BDC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202DD1-284C-41E6-A1BE-46F846C2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84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E94666-39DC-4758-A621-BAF435BA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3E7947-8769-42B7-9938-9A010BB8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D6BB023-D543-4253-9E51-7006D4BF6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10BF543-3995-40BE-8400-6B18072D6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B4DA58-F2D1-472E-A28B-E11C0D10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824392E-BF1F-4B9D-94D5-A5E0AA0C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099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AF6FFF-3EB2-4180-8F78-FC0F5697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7E92776-B20A-44AF-BF2E-6B5BBA4A3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CFCD2BB-3C9A-4D53-A1CF-8048B7729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BE73905-72A3-4BCF-8061-848ED7B6D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A3B2F4CB-1D1E-46DC-9088-8C659A5CB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3794BFC-A3D7-428D-BBA8-A57E00A5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082A4720-2B41-4CAD-BE72-738A8CF22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8A79500-23F7-48E7-BCAA-4D6FEE81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29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CDBB59-040C-4FB1-B530-811383F08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3AD09D0-B8AF-4AE7-92DC-CCE3E9BB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E6B636E-957F-4CA1-82D4-AE9C768F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0A55E56-EC3B-495C-8E89-6C541FBA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6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65E0853-8EFA-456C-8696-5F9FEDE2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12D58CD-E255-4316-8A56-0AB33622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CDC2F49-541D-4C80-8037-1E0EDB00C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144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08F0C3-AB34-4649-BA65-8C2E2F40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5BF30D-2950-42A3-85D5-EAF4BA8EF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096889-13A9-4A8F-BC30-3ACE5997C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AD0BCE-9302-4A53-82A8-3ED0B81E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58E0FBF-95A8-440E-9484-AF1B2E4E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B8F30F1-B8F6-4C54-8F3A-B29967E5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371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A9F7B-4823-46BD-9A32-58B11C4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0A53B12E-0EFF-474F-963F-12969D7A9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0425917-40DB-4CA0-84AC-BF2997BDE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F4BA608-14E9-4EFB-AFE2-A4229CD9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5CD3A22-9685-4B2B-99B5-C40AA324C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0BA12B1-043D-445C-9A8F-D72B7539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3126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5B74CCC-5AC8-43B5-B158-CD7DE4AA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7205A3E-358C-4F40-A18B-C7D51DFE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4EC754-C6B6-4CA1-82DA-6207B56C7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2D295-C2DB-41D3-ABDE-4AE9D2857EE0}" type="datetimeFigureOut">
              <a:rPr lang="hr-HR" smtClean="0"/>
              <a:t>10.12.2017.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19C1362-8E11-4A5F-987F-EF329CA4B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3F407DF-3747-460C-A402-DB6F5378C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3F4F5-2BEB-4B29-A8E9-8755B8FEAB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793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4000"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68A84-6E0D-4079-9CA2-CD87D1F9E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NIKOLA  TESLA</a:t>
            </a:r>
            <a:endParaRPr lang="hr-HR" sz="8000" b="1" dirty="0">
              <a:solidFill>
                <a:schemeClr val="bg1"/>
              </a:solidFill>
            </a:endParaRP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A58D7E4-32C8-4337-850A-E351EA4D4CB8}"/>
              </a:ext>
            </a:extLst>
          </p:cNvPr>
          <p:cNvSpPr txBox="1"/>
          <p:nvPr/>
        </p:nvSpPr>
        <p:spPr>
          <a:xfrm>
            <a:off x="8229600" y="5612524"/>
            <a:ext cx="3353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Lucija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Rajković</a:t>
            </a:r>
            <a:r>
              <a:rPr lang="en-US" sz="3200" dirty="0">
                <a:solidFill>
                  <a:schemeClr val="bg1"/>
                </a:solidFill>
              </a:rPr>
              <a:t>, 7.b</a:t>
            </a:r>
            <a:endParaRPr lang="hr-H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28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336230" y="144658"/>
            <a:ext cx="11855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77E6490-8B4A-4286-96DC-93812BF0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29" y="144658"/>
            <a:ext cx="7995593" cy="359177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BF1075EF-86D1-4241-AE48-7CA1BA518416}"/>
              </a:ext>
            </a:extLst>
          </p:cNvPr>
          <p:cNvSpPr txBox="1"/>
          <p:nvPr/>
        </p:nvSpPr>
        <p:spPr>
          <a:xfrm>
            <a:off x="1403132" y="4240924"/>
            <a:ext cx="10484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Bradley Hand ITC" panose="03070402050302030203" pitchFamily="66" charset="0"/>
              </a:rPr>
              <a:t>“Ne </a:t>
            </a:r>
            <a:r>
              <a:rPr lang="en-US" sz="2800" b="1" i="1" dirty="0" err="1">
                <a:latin typeface="Bradley Hand ITC" panose="03070402050302030203" pitchFamily="66" charset="0"/>
              </a:rPr>
              <a:t>žalim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što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su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drugi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pokrali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moje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ideje</a:t>
            </a:r>
            <a:r>
              <a:rPr lang="en-US" sz="2800" b="1" i="1" dirty="0">
                <a:latin typeface="Bradley Hand ITC" panose="03070402050302030203" pitchFamily="66" charset="0"/>
              </a:rPr>
              <a:t>. </a:t>
            </a:r>
            <a:r>
              <a:rPr lang="en-US" sz="2800" b="1" i="1" dirty="0" err="1">
                <a:latin typeface="Bradley Hand ITC" panose="03070402050302030203" pitchFamily="66" charset="0"/>
              </a:rPr>
              <a:t>Žalim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što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nemaju</a:t>
            </a:r>
            <a:r>
              <a:rPr lang="en-US" sz="2800" b="1" i="1" dirty="0">
                <a:latin typeface="Bradley Hand ITC" panose="03070402050302030203" pitchFamily="66" charset="0"/>
              </a:rPr>
              <a:t> </a:t>
            </a:r>
            <a:r>
              <a:rPr lang="en-US" sz="2800" b="1" i="1" dirty="0" err="1">
                <a:latin typeface="Bradley Hand ITC" panose="03070402050302030203" pitchFamily="66" charset="0"/>
              </a:rPr>
              <a:t>svoje</a:t>
            </a:r>
            <a:r>
              <a:rPr lang="en-US" sz="2800" b="1" i="1" dirty="0">
                <a:latin typeface="Bradley Hand ITC" panose="03070402050302030203" pitchFamily="66" charset="0"/>
              </a:rPr>
              <a:t>.”</a:t>
            </a:r>
            <a:endParaRPr lang="hr-HR" sz="2800" b="1" i="1" dirty="0">
              <a:latin typeface="Bradley Hand ITC" panose="03070402050302030203" pitchFamily="66" charset="0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31183A3-0353-4A3F-BCDE-AA95F80FC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06" y="4962218"/>
            <a:ext cx="3038794" cy="8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3753854" y="160423"/>
            <a:ext cx="82783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Biografija</a:t>
            </a:r>
            <a:r>
              <a:rPr lang="en-US" sz="2400" dirty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rođen</a:t>
            </a:r>
            <a:r>
              <a:rPr lang="en-US" sz="2400" dirty="0"/>
              <a:t> 1856.godine u </a:t>
            </a:r>
            <a:r>
              <a:rPr lang="en-US" sz="2400" dirty="0" err="1"/>
              <a:t>Smiljanu</a:t>
            </a:r>
            <a:r>
              <a:rPr lang="en-US" sz="2400" dirty="0"/>
              <a:t> </a:t>
            </a:r>
            <a:r>
              <a:rPr lang="en-US" sz="2400" dirty="0" err="1"/>
              <a:t>kod</a:t>
            </a:r>
            <a:r>
              <a:rPr lang="en-US" sz="2400" dirty="0"/>
              <a:t> </a:t>
            </a:r>
            <a:r>
              <a:rPr lang="en-US" sz="2400" dirty="0" err="1"/>
              <a:t>Gospića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umro</a:t>
            </a:r>
            <a:r>
              <a:rPr lang="en-US" sz="2400" dirty="0"/>
              <a:t> 1943.godine u New </a:t>
            </a:r>
            <a:r>
              <a:rPr lang="en-US" sz="2400" dirty="0" err="1"/>
              <a:t>Yorku</a:t>
            </a:r>
            <a:r>
              <a:rPr lang="en-US" sz="2400" dirty="0"/>
              <a:t>, SAD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izumitelj</a:t>
            </a:r>
            <a:r>
              <a:rPr lang="en-US" sz="2400" dirty="0"/>
              <a:t>, </a:t>
            </a:r>
            <a:r>
              <a:rPr lang="en-US" sz="2400" dirty="0" err="1"/>
              <a:t>elektrotehničar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fizičar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1884. </a:t>
            </a:r>
            <a:r>
              <a:rPr lang="en-US" sz="2400" dirty="0" err="1"/>
              <a:t>odlazi</a:t>
            </a:r>
            <a:r>
              <a:rPr lang="en-US" sz="2400" dirty="0"/>
              <a:t> u </a:t>
            </a:r>
            <a:r>
              <a:rPr lang="en-US" sz="2400" dirty="0" err="1"/>
              <a:t>Ameriku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zapošljava</a:t>
            </a:r>
            <a:r>
              <a:rPr lang="en-US" sz="2400" dirty="0"/>
              <a:t> se u </a:t>
            </a:r>
            <a:r>
              <a:rPr lang="en-US" sz="2400" dirty="0" err="1"/>
              <a:t>Edisonovoj</a:t>
            </a:r>
            <a:r>
              <a:rPr lang="en-US" sz="2400" dirty="0"/>
              <a:t> </a:t>
            </a:r>
            <a:r>
              <a:rPr lang="en-US" sz="2400" dirty="0" err="1"/>
              <a:t>kompaniji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1912.g. </a:t>
            </a:r>
            <a:r>
              <a:rPr lang="en-US" sz="2400" dirty="0" err="1"/>
              <a:t>odbio</a:t>
            </a:r>
            <a:r>
              <a:rPr lang="en-US" sz="2400" dirty="0"/>
              <a:t> </a:t>
            </a:r>
            <a:r>
              <a:rPr lang="en-US" sz="2400" dirty="0" err="1"/>
              <a:t>Nobelovu</a:t>
            </a:r>
            <a:r>
              <a:rPr lang="en-US" sz="2400" dirty="0"/>
              <a:t> </a:t>
            </a:r>
            <a:r>
              <a:rPr lang="en-US" sz="2400" dirty="0" err="1"/>
              <a:t>nagradu</a:t>
            </a:r>
            <a:r>
              <a:rPr lang="en-US" sz="2400" dirty="0"/>
              <a:t> </a:t>
            </a:r>
            <a:r>
              <a:rPr lang="en-US" sz="2400" dirty="0" err="1"/>
              <a:t>iz</a:t>
            </a:r>
            <a:r>
              <a:rPr lang="en-US" sz="2400" dirty="0"/>
              <a:t> </a:t>
            </a:r>
            <a:r>
              <a:rPr lang="en-US" sz="2400" dirty="0" err="1"/>
              <a:t>fizike</a:t>
            </a:r>
            <a:r>
              <a:rPr lang="en-US" sz="2400" dirty="0"/>
              <a:t> </a:t>
            </a:r>
            <a:r>
              <a:rPr lang="en-US" sz="2400" dirty="0" err="1"/>
              <a:t>jer</a:t>
            </a:r>
            <a:r>
              <a:rPr lang="en-US" sz="2400" dirty="0"/>
              <a:t> bi </a:t>
            </a:r>
            <a:r>
              <a:rPr lang="en-US" sz="2400" dirty="0" err="1"/>
              <a:t>ju</a:t>
            </a:r>
            <a:r>
              <a:rPr lang="en-US" sz="2400" dirty="0"/>
              <a:t> </a:t>
            </a:r>
            <a:r>
              <a:rPr lang="en-US" sz="2400" dirty="0" err="1"/>
              <a:t>morao</a:t>
            </a:r>
            <a:r>
              <a:rPr lang="en-US" sz="2400" dirty="0"/>
              <a:t> </a:t>
            </a:r>
            <a:r>
              <a:rPr lang="en-US" sz="2400" dirty="0" err="1"/>
              <a:t>primiti</a:t>
            </a:r>
            <a:r>
              <a:rPr lang="en-US" sz="2400" dirty="0"/>
              <a:t> s  T. A. </a:t>
            </a:r>
            <a:r>
              <a:rPr lang="en-US" sz="2400" dirty="0" err="1"/>
              <a:t>Edisonom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jedinica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mjerenje</a:t>
            </a:r>
            <a:r>
              <a:rPr lang="en-US" sz="2400" dirty="0"/>
              <a:t> </a:t>
            </a:r>
            <a:r>
              <a:rPr lang="en-US" sz="2400" dirty="0" err="1"/>
              <a:t>magnetskog</a:t>
            </a:r>
            <a:r>
              <a:rPr lang="en-US" sz="2400" dirty="0"/>
              <a:t> </a:t>
            </a:r>
            <a:r>
              <a:rPr lang="en-US" sz="2400" dirty="0" err="1"/>
              <a:t>polja</a:t>
            </a:r>
            <a:r>
              <a:rPr lang="en-US" sz="2400" dirty="0"/>
              <a:t> 1T (Tesla)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autor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od 700 </a:t>
            </a:r>
            <a:r>
              <a:rPr lang="en-US" sz="2400" dirty="0" err="1"/>
              <a:t>izuma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8FA5B1A-1783-4484-9A58-D36B1B6D82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7" y="160422"/>
            <a:ext cx="3413611" cy="44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4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2856602" y="696450"/>
            <a:ext cx="6129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Najznačajniji</a:t>
            </a:r>
            <a:r>
              <a:rPr lang="en-US" sz="2400" dirty="0"/>
              <a:t> </a:t>
            </a:r>
            <a:r>
              <a:rPr lang="en-US" sz="2400" dirty="0" err="1"/>
              <a:t>izumi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izmjenična</a:t>
            </a:r>
            <a:r>
              <a:rPr lang="en-US" sz="2400" dirty="0"/>
              <a:t> </a:t>
            </a:r>
            <a:r>
              <a:rPr lang="en-US" sz="2400" dirty="0" err="1"/>
              <a:t>struja</a:t>
            </a:r>
            <a:endParaRPr lang="en-US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okretno</a:t>
            </a:r>
            <a:r>
              <a:rPr lang="en-US" sz="2400" dirty="0"/>
              <a:t> </a:t>
            </a:r>
            <a:r>
              <a:rPr lang="en-US" sz="2400" dirty="0" err="1"/>
              <a:t>magnetsko</a:t>
            </a:r>
            <a:r>
              <a:rPr lang="en-US" sz="2400" dirty="0"/>
              <a:t> polje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Teslin </a:t>
            </a:r>
            <a:r>
              <a:rPr lang="en-US" sz="2400" dirty="0" err="1"/>
              <a:t>transformator</a:t>
            </a:r>
            <a:endParaRPr lang="en-US" sz="2400" dirty="0"/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bežični</a:t>
            </a:r>
            <a:r>
              <a:rPr lang="en-US" sz="2400" dirty="0"/>
              <a:t> 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endParaRPr lang="en-US" sz="2400" dirty="0"/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radio</a:t>
            </a:r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8857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176464" y="160423"/>
            <a:ext cx="70543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Izmjenična</a:t>
            </a:r>
            <a:r>
              <a:rPr lang="en-US" sz="2400" dirty="0"/>
              <a:t> </a:t>
            </a:r>
            <a:r>
              <a:rPr lang="en-US" sz="2400" dirty="0" err="1"/>
              <a:t>struja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lakši</a:t>
            </a:r>
            <a:r>
              <a:rPr lang="en-US" sz="2400" dirty="0"/>
              <a:t> 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udaljenosti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1895.-hidroelektrana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slapovima</a:t>
            </a:r>
            <a:r>
              <a:rPr lang="en-US" sz="2400" dirty="0"/>
              <a:t> </a:t>
            </a:r>
            <a:r>
              <a:rPr lang="en-US" sz="2400" dirty="0" err="1"/>
              <a:t>Niagare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hidroelektrana</a:t>
            </a:r>
            <a:r>
              <a:rPr lang="en-US" sz="2400" dirty="0"/>
              <a:t> </a:t>
            </a:r>
            <a:r>
              <a:rPr lang="en-US" sz="2400" dirty="0" err="1"/>
              <a:t>Jaruga</a:t>
            </a:r>
            <a:r>
              <a:rPr lang="en-US" sz="2400" dirty="0"/>
              <a:t> (</a:t>
            </a:r>
            <a:r>
              <a:rPr lang="en-US" sz="2400" dirty="0" err="1"/>
              <a:t>slapovi</a:t>
            </a:r>
            <a:r>
              <a:rPr lang="en-US" sz="2400" dirty="0"/>
              <a:t> </a:t>
            </a:r>
            <a:r>
              <a:rPr lang="en-US" sz="2400" dirty="0" err="1"/>
              <a:t>Krke</a:t>
            </a:r>
            <a:r>
              <a:rPr lang="en-US" sz="2400" dirty="0"/>
              <a:t>) - </a:t>
            </a:r>
            <a:r>
              <a:rPr lang="en-US" sz="2400" dirty="0" err="1"/>
              <a:t>prva</a:t>
            </a:r>
            <a:r>
              <a:rPr lang="en-US" sz="2400" dirty="0"/>
              <a:t> u </a:t>
            </a:r>
            <a:r>
              <a:rPr lang="en-US" sz="2400" dirty="0" err="1"/>
              <a:t>Europi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EBDFD2D-61F8-41EC-A2EA-F39E42790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56" y="2912011"/>
            <a:ext cx="4713413" cy="33040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CF013B7-5492-4A48-82AF-408E67C49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0" y="2912012"/>
            <a:ext cx="5871892" cy="33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5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176464" y="160423"/>
            <a:ext cx="11855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Okretno</a:t>
            </a:r>
            <a:r>
              <a:rPr lang="en-US" sz="2400" dirty="0"/>
              <a:t> </a:t>
            </a:r>
            <a:r>
              <a:rPr lang="en-US" sz="2400" dirty="0" err="1"/>
              <a:t>magnetsko</a:t>
            </a:r>
            <a:r>
              <a:rPr lang="en-US" sz="2400" dirty="0"/>
              <a:t> polje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elektromotor</a:t>
            </a: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2E890E0-CA30-4C3D-B29D-0C1C29DEF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32" y="4685503"/>
            <a:ext cx="3828002" cy="201207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916C51-DE1C-41B3-8CC0-57B99786F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449" r="3830" b="4574"/>
          <a:stretch/>
        </p:blipFill>
        <p:spPr>
          <a:xfrm>
            <a:off x="1939159" y="2033752"/>
            <a:ext cx="5312979" cy="3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7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176464" y="160423"/>
            <a:ext cx="11855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Teslin </a:t>
            </a:r>
            <a:r>
              <a:rPr lang="en-US" sz="2400" dirty="0" err="1"/>
              <a:t>transformator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visoki</a:t>
            </a:r>
            <a:r>
              <a:rPr lang="en-US" sz="2400" dirty="0"/>
              <a:t> </a:t>
            </a:r>
            <a:r>
              <a:rPr lang="en-US" sz="2400" dirty="0" err="1"/>
              <a:t>napon</a:t>
            </a:r>
            <a:r>
              <a:rPr lang="en-US" sz="2400" dirty="0"/>
              <a:t> - do </a:t>
            </a:r>
            <a:r>
              <a:rPr lang="en-US" sz="2400" dirty="0" err="1"/>
              <a:t>nekoliko</a:t>
            </a:r>
            <a:r>
              <a:rPr lang="en-US" sz="2400" dirty="0"/>
              <a:t> </a:t>
            </a:r>
            <a:r>
              <a:rPr lang="en-US" sz="2400" dirty="0" err="1"/>
              <a:t>milijuna</a:t>
            </a:r>
            <a:r>
              <a:rPr lang="en-US" sz="2400" dirty="0"/>
              <a:t> </a:t>
            </a:r>
            <a:r>
              <a:rPr lang="en-US" sz="2400" dirty="0" err="1"/>
              <a:t>Volti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B67DF8E-E00B-437F-B048-4AA2679C5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93992"/>
            <a:ext cx="5605975" cy="41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10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336230" y="176189"/>
            <a:ext cx="118557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Bežični</a:t>
            </a:r>
            <a:r>
              <a:rPr lang="en-US" sz="2400" dirty="0"/>
              <a:t> 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Teslin </a:t>
            </a:r>
            <a:r>
              <a:rPr lang="en-US" sz="2400" dirty="0" err="1"/>
              <a:t>toranj</a:t>
            </a:r>
            <a:r>
              <a:rPr lang="en-US" sz="2400" dirty="0"/>
              <a:t> – </a:t>
            </a:r>
            <a:r>
              <a:rPr lang="en-US" sz="2400" dirty="0" err="1"/>
              <a:t>bežični</a:t>
            </a:r>
            <a:r>
              <a:rPr lang="en-US" sz="2400" dirty="0"/>
              <a:t> 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energije</a:t>
            </a:r>
            <a:r>
              <a:rPr lang="en-US" sz="2400" dirty="0"/>
              <a:t> – </a:t>
            </a:r>
            <a:r>
              <a:rPr lang="en-US" sz="2400" dirty="0" err="1"/>
              <a:t>nije</a:t>
            </a:r>
            <a:r>
              <a:rPr lang="en-US" sz="2400" dirty="0"/>
              <a:t> </a:t>
            </a:r>
            <a:r>
              <a:rPr lang="en-US" sz="2400" dirty="0" err="1"/>
              <a:t>ostvareno</a:t>
            </a:r>
            <a:r>
              <a:rPr lang="en-US" sz="2400" dirty="0"/>
              <a:t> do </a:t>
            </a:r>
            <a:r>
              <a:rPr lang="en-US" sz="2400" dirty="0" err="1"/>
              <a:t>danas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6F9322-8071-4644-B258-5AC2EC733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76" y="1626865"/>
            <a:ext cx="4382813" cy="475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336230" y="144658"/>
            <a:ext cx="11855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Radio (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informacija</a:t>
            </a:r>
            <a:r>
              <a:rPr lang="en-US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Marconi mu </a:t>
            </a:r>
            <a:r>
              <a:rPr lang="en-US" sz="2400" dirty="0" err="1"/>
              <a:t>je</a:t>
            </a:r>
            <a:r>
              <a:rPr lang="en-US" sz="2400" dirty="0"/>
              <a:t> </a:t>
            </a:r>
            <a:r>
              <a:rPr lang="en-US" sz="2400" dirty="0" err="1"/>
              <a:t>ukrao</a:t>
            </a:r>
            <a:r>
              <a:rPr lang="en-US" sz="2400" dirty="0"/>
              <a:t> patent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1943.g. </a:t>
            </a:r>
            <a:r>
              <a:rPr lang="en-US" sz="2400" dirty="0" err="1"/>
              <a:t>Vrhovni</a:t>
            </a:r>
            <a:r>
              <a:rPr lang="en-US" sz="2400" dirty="0"/>
              <a:t> </a:t>
            </a:r>
            <a:r>
              <a:rPr lang="en-US" sz="2400" dirty="0" err="1"/>
              <a:t>sud</a:t>
            </a:r>
            <a:r>
              <a:rPr lang="en-US" sz="2400" dirty="0"/>
              <a:t> </a:t>
            </a:r>
            <a:r>
              <a:rPr lang="en-US" sz="2400" dirty="0" err="1"/>
              <a:t>vratio</a:t>
            </a:r>
            <a:r>
              <a:rPr lang="en-US" sz="2400" dirty="0"/>
              <a:t> </a:t>
            </a:r>
            <a:r>
              <a:rPr lang="en-US" sz="2400" dirty="0" err="1"/>
              <a:t>Tesli</a:t>
            </a:r>
            <a:r>
              <a:rPr lang="en-US" sz="2400" dirty="0"/>
              <a:t> </a:t>
            </a:r>
            <a:r>
              <a:rPr lang="en-US" sz="2400" dirty="0" err="1"/>
              <a:t>pravo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patent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EADA2E-A0E5-40DE-932F-85B1F4B4B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9" y="2682764"/>
            <a:ext cx="4873298" cy="36549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632E8CF-01C8-425D-9738-827C23F721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71" y="2682765"/>
            <a:ext cx="5664850" cy="36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15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3931B446-FAD2-4D52-89C1-62E05BD09BF8}"/>
              </a:ext>
            </a:extLst>
          </p:cNvPr>
          <p:cNvSpPr txBox="1">
            <a:spLocks/>
          </p:cNvSpPr>
          <p:nvPr/>
        </p:nvSpPr>
        <p:spPr>
          <a:xfrm>
            <a:off x="336230" y="144658"/>
            <a:ext cx="11855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brodić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daljinsko</a:t>
            </a:r>
            <a:r>
              <a:rPr lang="en-US" sz="2400" dirty="0"/>
              <a:t> </a:t>
            </a:r>
            <a:r>
              <a:rPr lang="en-US" sz="2400" dirty="0" err="1"/>
              <a:t>upravljanje</a:t>
            </a:r>
            <a:r>
              <a:rPr lang="en-US" sz="2400" dirty="0"/>
              <a:t> – </a:t>
            </a:r>
            <a:r>
              <a:rPr lang="en-US" sz="2400" dirty="0" err="1"/>
              <a:t>prijenos</a:t>
            </a:r>
            <a:r>
              <a:rPr lang="en-US" sz="2400" dirty="0"/>
              <a:t> </a:t>
            </a:r>
            <a:r>
              <a:rPr lang="en-US" sz="2400" dirty="0" err="1"/>
              <a:t>informacija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7E26541-FE23-4472-B34F-BFD9C0B9B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33" y="2062655"/>
            <a:ext cx="6406055" cy="42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635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186</Words>
  <Application>Microsoft Office PowerPoint</Application>
  <PresentationFormat>Široki zaslon</PresentationFormat>
  <Paragraphs>33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Tema sustava Office</vt:lpstr>
      <vt:lpstr>NIKOLA  TESLA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NIKOLA  TESLA</dc:title>
  <dc:creator>myYoga_public</dc:creator>
  <cp:lastModifiedBy>myYoga_public</cp:lastModifiedBy>
  <cp:revision>22</cp:revision>
  <dcterms:created xsi:type="dcterms:W3CDTF">2017-12-09T11:51:52Z</dcterms:created>
  <dcterms:modified xsi:type="dcterms:W3CDTF">2017-12-10T15:18:56Z</dcterms:modified>
</cp:coreProperties>
</file>