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14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699CED62-7D35-4239-BBDB-95C7DBBC5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7398" y="2441147"/>
            <a:ext cx="8791575" cy="1655762"/>
          </a:xfrm>
        </p:spPr>
        <p:txBody>
          <a:bodyPr>
            <a:normAutofit/>
          </a:bodyPr>
          <a:lstStyle/>
          <a:p>
            <a:pPr algn="ctr"/>
            <a:r>
              <a:rPr lang="hr-HR" sz="6600" dirty="0">
                <a:solidFill>
                  <a:schemeClr val="accent2">
                    <a:lumMod val="75000"/>
                  </a:schemeClr>
                </a:solidFill>
              </a:rPr>
              <a:t>NIKOLA </a:t>
            </a:r>
            <a:r>
              <a:rPr lang="hr-HR" sz="6600" dirty="0" err="1">
                <a:solidFill>
                  <a:schemeClr val="accent2">
                    <a:lumMod val="75000"/>
                  </a:schemeClr>
                </a:solidFill>
              </a:rPr>
              <a:t>TEsLA</a:t>
            </a:r>
            <a:endParaRPr lang="hr-HR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672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DD38498-7FDD-4013-8057-F352459A9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134" y="755374"/>
            <a:ext cx="9926277" cy="5035827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DRUŠTVENI ŽIVOT </a:t>
            </a:r>
          </a:p>
          <a:p>
            <a:pPr>
              <a:buFontTx/>
              <a:buChar char="-"/>
            </a:pPr>
            <a:r>
              <a:rPr lang="hr-HR" dirty="0"/>
              <a:t>prijatelji su mu bili Robert </a:t>
            </a:r>
            <a:r>
              <a:rPr lang="hr-HR" dirty="0" err="1"/>
              <a:t>Underwood</a:t>
            </a:r>
            <a:r>
              <a:rPr lang="hr-HR" dirty="0"/>
              <a:t> Johnson, </a:t>
            </a:r>
            <a:r>
              <a:rPr lang="hr-HR" dirty="0" err="1"/>
              <a:t>Mark</a:t>
            </a:r>
            <a:r>
              <a:rPr lang="hr-HR" dirty="0"/>
              <a:t> Twain, Francis </a:t>
            </a:r>
            <a:r>
              <a:rPr lang="hr-HR" dirty="0" err="1"/>
              <a:t>Marion</a:t>
            </a:r>
            <a:r>
              <a:rPr lang="hr-HR" dirty="0"/>
              <a:t> </a:t>
            </a:r>
            <a:r>
              <a:rPr lang="hr-HR" dirty="0" err="1"/>
              <a:t>Crawford</a:t>
            </a:r>
            <a:endParaRPr lang="hr-HR" dirty="0"/>
          </a:p>
          <a:p>
            <a:pPr>
              <a:buFontTx/>
              <a:buChar char="-"/>
            </a:pPr>
            <a:r>
              <a:rPr lang="hr-HR" dirty="0"/>
              <a:t>10 godina živio u hotelima, kretao se u odabranom društvu, </a:t>
            </a:r>
          </a:p>
          <a:p>
            <a:pPr>
              <a:buFontTx/>
              <a:buChar char="-"/>
            </a:pPr>
            <a:r>
              <a:rPr lang="hr-HR" dirty="0"/>
              <a:t>uvijek elegantno odjeven, nosio bijele rukavice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46901816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E957BC1-D394-407B-B192-647F68D63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842838"/>
            <a:ext cx="10122010" cy="4948363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- umro 7.siječnja 1943. godine – New York, SAD</a:t>
            </a:r>
          </a:p>
          <a:p>
            <a:pPr marL="0" indent="0">
              <a:buNone/>
            </a:pPr>
            <a:r>
              <a:rPr lang="hr-HR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- uzrok smrti, upala pluća</a:t>
            </a:r>
          </a:p>
          <a:p>
            <a:pPr marL="0" indent="0">
              <a:buNone/>
            </a:pPr>
            <a:r>
              <a:rPr lang="hr-HR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- urna se čuva u muzeju u Beogradu</a:t>
            </a:r>
          </a:p>
          <a:p>
            <a:pPr marL="0" indent="0">
              <a:buNone/>
            </a:pPr>
            <a:r>
              <a:rPr lang="hr-HR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- ukradeni svi njegovi spisi</a:t>
            </a:r>
          </a:p>
          <a:p>
            <a:pPr marL="0" indent="0">
              <a:buNone/>
            </a:pPr>
            <a:r>
              <a:rPr lang="hr-HR" i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Tesline misli</a:t>
            </a:r>
          </a:p>
          <a:p>
            <a:pPr marL="0" indent="0">
              <a:buNone/>
            </a:pPr>
            <a:r>
              <a:rPr lang="hr-HR" i="1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„Nije mi žao što drugi kradu moje ideje, nego mi je žao što nemaju svoje.”</a:t>
            </a:r>
          </a:p>
          <a:p>
            <a:pPr marL="0" indent="0">
              <a:buNone/>
            </a:pPr>
            <a:endParaRPr lang="hr-HR" i="1" dirty="0"/>
          </a:p>
        </p:txBody>
      </p:sp>
    </p:spTree>
    <p:extLst>
      <p:ext uri="{BB962C8B-B14F-4D97-AF65-F5344CB8AC3E}">
        <p14:creationId xmlns:p14="http://schemas.microsoft.com/office/powerpoint/2010/main" val="3128754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149ADC1-31C7-4CE9-A5A8-3ED78DC3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298" y="2441051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hr-HR" sz="4400" dirty="0"/>
              <a:t>HVALA NA POZORNOSTI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5D6B0CA1-B82F-4070-803F-4FB0F0325D72}"/>
              </a:ext>
            </a:extLst>
          </p:cNvPr>
          <p:cNvSpPr txBox="1"/>
          <p:nvPr/>
        </p:nvSpPr>
        <p:spPr>
          <a:xfrm>
            <a:off x="8340919" y="5112689"/>
            <a:ext cx="2918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Gabriel </a:t>
            </a:r>
            <a:r>
              <a:rPr lang="hr-HR" sz="2800" dirty="0" err="1"/>
              <a:t>Šolčić</a:t>
            </a:r>
            <a:r>
              <a:rPr lang="hr-HR" sz="2800" dirty="0"/>
              <a:t> 7.c</a:t>
            </a:r>
          </a:p>
        </p:txBody>
      </p:sp>
    </p:spTree>
    <p:extLst>
      <p:ext uri="{BB962C8B-B14F-4D97-AF65-F5344CB8AC3E}">
        <p14:creationId xmlns:p14="http://schemas.microsoft.com/office/powerpoint/2010/main" val="1523310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  <p:sndAc>
          <p:stSnd>
            <p:snd r:embed="rId4" name="voltage.wav"/>
          </p:stSnd>
        </p:sndAc>
      </p:transition>
    </mc:Choice>
    <mc:Fallback>
      <p:transition spd="slow">
        <p:fade/>
        <p:sndAc>
          <p:stSnd>
            <p:snd r:embed="rId2" name="voltag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97F39BB-A14E-4A78-A5B1-DA6DCE7078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8830" y="1964585"/>
            <a:ext cx="6817844" cy="41632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hr-HR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rođen 10.srpnja 1856. godine</a:t>
            </a:r>
            <a:br>
              <a:rPr lang="hr-HR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mjesto rođenja – Smiljan, Hrvatska</a:t>
            </a:r>
            <a:br>
              <a:rPr lang="hr-HR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kao dijete bolovao je od kolere</a:t>
            </a:r>
            <a:br>
              <a:rPr lang="hr-HR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 živio u : Austro-Ugarskoj, Francuskoj i SAD-u</a:t>
            </a:r>
            <a:br>
              <a:rPr lang="hr-HR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7EC533EA-0118-476A-9C84-C0252C199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57" y="1343039"/>
            <a:ext cx="3667796" cy="478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91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823FEB1-D4E6-4916-8C7E-753801F59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550" y="763325"/>
            <a:ext cx="9830861" cy="502787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ŠKOLOVANJE</a:t>
            </a:r>
          </a:p>
          <a:p>
            <a:pPr>
              <a:buFontTx/>
              <a:buChar char="-"/>
            </a:pPr>
            <a:r>
              <a:rPr lang="hr-HR" dirty="0"/>
              <a:t>pohađao je njemačku Osnovnu školu u Smiljanu</a:t>
            </a:r>
          </a:p>
          <a:p>
            <a:pPr>
              <a:buFontTx/>
              <a:buChar char="-"/>
            </a:pPr>
            <a:r>
              <a:rPr lang="hr-HR" dirty="0"/>
              <a:t>gimnaziju pohađao u </a:t>
            </a:r>
            <a:r>
              <a:rPr lang="hr-HR" dirty="0" err="1"/>
              <a:t>Rakovcu</a:t>
            </a:r>
            <a:r>
              <a:rPr lang="hr-HR" dirty="0"/>
              <a:t> </a:t>
            </a:r>
            <a:r>
              <a:rPr lang="hr-HR" dirty="0" smtClean="0"/>
              <a:t> kod </a:t>
            </a:r>
            <a:r>
              <a:rPr lang="hr-HR" dirty="0"/>
              <a:t>Karlovca</a:t>
            </a:r>
          </a:p>
          <a:p>
            <a:pPr>
              <a:buFontTx/>
              <a:buChar char="-"/>
            </a:pPr>
            <a:r>
              <a:rPr lang="hr-HR" dirty="0"/>
              <a:t>upisao je studij tehničkih znanosti u </a:t>
            </a:r>
            <a:r>
              <a:rPr lang="hr-HR" dirty="0" err="1"/>
              <a:t>Grazu</a:t>
            </a:r>
            <a:r>
              <a:rPr lang="hr-HR" dirty="0"/>
              <a:t> </a:t>
            </a:r>
          </a:p>
          <a:p>
            <a:pPr>
              <a:buFontTx/>
              <a:buChar char="-"/>
            </a:pPr>
            <a:r>
              <a:rPr lang="hr-HR" dirty="0"/>
              <a:t>1875.g. prima stipendiju Vojne Krajine</a:t>
            </a:r>
          </a:p>
          <a:p>
            <a:pPr>
              <a:buFontTx/>
              <a:buChar char="-"/>
            </a:pPr>
            <a:r>
              <a:rPr lang="hr-HR" dirty="0"/>
              <a:t>govorio je šest jezika</a:t>
            </a:r>
          </a:p>
          <a:p>
            <a:pPr>
              <a:buFontTx/>
              <a:buChar char="-"/>
            </a:pPr>
            <a:r>
              <a:rPr lang="hr-HR" dirty="0"/>
              <a:t>znanstvenik fizike i elektrotehnike</a:t>
            </a:r>
          </a:p>
          <a:p>
            <a:pPr>
              <a:buFontTx/>
              <a:buChar char="-"/>
            </a:pPr>
            <a:r>
              <a:rPr lang="hr-HR" dirty="0"/>
              <a:t>genije i vizionar</a:t>
            </a:r>
          </a:p>
        </p:txBody>
      </p:sp>
    </p:spTree>
    <p:extLst>
      <p:ext uri="{BB962C8B-B14F-4D97-AF65-F5344CB8AC3E}">
        <p14:creationId xmlns:p14="http://schemas.microsoft.com/office/powerpoint/2010/main" val="84551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2404A3D-2387-405C-A334-8BB94B14B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4" y="763325"/>
            <a:ext cx="9934228" cy="502787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ODLAZAK U SAD</a:t>
            </a:r>
          </a:p>
          <a:p>
            <a:pPr>
              <a:buFontTx/>
              <a:buChar char="-"/>
            </a:pPr>
            <a:r>
              <a:rPr lang="hr-HR" dirty="0"/>
              <a:t>1882.g. - radi u telefonskoj centrali u Budimpešti</a:t>
            </a:r>
          </a:p>
          <a:p>
            <a:pPr>
              <a:buFontTx/>
              <a:buChar char="-"/>
            </a:pPr>
            <a:r>
              <a:rPr lang="hr-HR" dirty="0"/>
              <a:t>1883.g. – iz Edisonove podružnice u Parizu odlazi </a:t>
            </a:r>
            <a:r>
              <a:rPr lang="hr-HR" dirty="0" err="1"/>
              <a:t>Thomasu</a:t>
            </a:r>
            <a:r>
              <a:rPr lang="hr-HR" dirty="0"/>
              <a:t> Alvi Edisonu u SAD</a:t>
            </a:r>
          </a:p>
          <a:p>
            <a:pPr>
              <a:buFontTx/>
              <a:buChar char="-"/>
            </a:pPr>
            <a:r>
              <a:rPr lang="hr-HR" dirty="0"/>
              <a:t>1885.g. – Tesla osnovao vlastitu tvrtku </a:t>
            </a:r>
            <a:r>
              <a:rPr lang="hr-HR" i="1" dirty="0"/>
              <a:t>Tesla Electric Company</a:t>
            </a:r>
            <a:endParaRPr lang="hr-HR" dirty="0"/>
          </a:p>
          <a:p>
            <a:pPr>
              <a:buFontTx/>
              <a:buChar char="-"/>
            </a:pPr>
            <a:r>
              <a:rPr lang="hr-HR" dirty="0"/>
              <a:t>1888.g. – drži predavanja gdje se zamjećuje njegova izuzetna kreativnost</a:t>
            </a:r>
          </a:p>
          <a:p>
            <a:pPr marL="0" indent="0">
              <a:buNone/>
            </a:pPr>
            <a:r>
              <a:rPr lang="hr-HR" i="1" dirty="0"/>
              <a:t> Tesline misli</a:t>
            </a:r>
          </a:p>
          <a:p>
            <a:pPr marL="0" indent="0">
              <a:buNone/>
            </a:pPr>
            <a:r>
              <a:rPr lang="hr-HR" i="1" dirty="0"/>
              <a:t> „Najvažniji produkt stvaralačkog uma je izum. Njegov je krajnji cilj ovladavanje uma prirodom i iskorištavanje njezinih sila za potrebe čovječanstva.”</a:t>
            </a:r>
          </a:p>
        </p:txBody>
      </p:sp>
    </p:spTree>
    <p:extLst>
      <p:ext uri="{BB962C8B-B14F-4D97-AF65-F5344CB8AC3E}">
        <p14:creationId xmlns:p14="http://schemas.microsoft.com/office/powerpoint/2010/main" val="1944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3A97F7C-3400-465D-BA27-97D8876D8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938" y="779226"/>
            <a:ext cx="9910374" cy="5661329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IZUMI</a:t>
            </a:r>
          </a:p>
          <a:p>
            <a:pPr marL="0" indent="0">
              <a:buNone/>
            </a:pPr>
            <a:r>
              <a:rPr lang="hr-HR" dirty="0"/>
              <a:t>- 1895.g. – na slapovima </a:t>
            </a:r>
            <a:r>
              <a:rPr lang="hr-HR" dirty="0" err="1"/>
              <a:t>Niagare</a:t>
            </a:r>
            <a:r>
              <a:rPr lang="hr-HR" dirty="0"/>
              <a:t> pustio u pogon prvu izmjeničnu hidrocentralu na svijetu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-1898.g. – u New York-u javno prikazao brodić na daljinsko upravljanje</a:t>
            </a:r>
          </a:p>
          <a:p>
            <a:pPr marL="0" indent="0">
              <a:buNone/>
            </a:pPr>
            <a:r>
              <a:rPr lang="hr-HR" dirty="0"/>
              <a:t>              - začetak digitalne logike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1B72502-98AE-4302-A34C-35B3E611D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136" y="1818582"/>
            <a:ext cx="5462546" cy="259318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223E555-83EC-4530-BF69-EF001DF6C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786" y="3047337"/>
            <a:ext cx="2445026" cy="366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6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2CC6359-8988-4B4D-9ADD-866D99352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622" y="739471"/>
            <a:ext cx="10005790" cy="5051730"/>
          </a:xfrm>
        </p:spPr>
        <p:txBody>
          <a:bodyPr/>
          <a:lstStyle/>
          <a:p>
            <a:pPr marL="0" indent="0">
              <a:buNone/>
            </a:pPr>
            <a:r>
              <a:rPr lang="hr-HR" i="1" dirty="0"/>
              <a:t>Tesline misli</a:t>
            </a:r>
          </a:p>
          <a:p>
            <a:pPr marL="0" indent="0">
              <a:buNone/>
            </a:pPr>
            <a:r>
              <a:rPr lang="hr-HR" i="1" dirty="0"/>
              <a:t>„Moji transformatori nisu elektromagnetski uređaji, oni koriste blistave udarne valove  i proizvode čisti napon bez struje.”</a:t>
            </a:r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endParaRPr lang="hr-HR" i="1" dirty="0"/>
          </a:p>
          <a:p>
            <a:pPr marL="0" indent="0">
              <a:buNone/>
            </a:pPr>
            <a:r>
              <a:rPr lang="hr-HR" i="1" dirty="0"/>
              <a:t>                                </a:t>
            </a:r>
            <a:r>
              <a:rPr lang="hr-HR" dirty="0"/>
              <a:t>transformator-</a:t>
            </a:r>
            <a:endParaRPr lang="hr-HR" i="1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0F329199-D001-442A-A5BE-7EE0F7837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238" y="1937848"/>
            <a:ext cx="4102873" cy="471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B0F1EDF-D797-489F-86EE-E387DF92E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476" y="715617"/>
            <a:ext cx="9981936" cy="5075584"/>
          </a:xfrm>
        </p:spPr>
        <p:txBody>
          <a:bodyPr/>
          <a:lstStyle/>
          <a:p>
            <a:pPr>
              <a:buFontTx/>
              <a:buChar char="-"/>
            </a:pPr>
            <a:r>
              <a:rPr lang="hr-HR" dirty="0"/>
              <a:t>imao 12 laboratorija u SAD-u </a:t>
            </a:r>
          </a:p>
          <a:p>
            <a:pPr>
              <a:buFontTx/>
              <a:buChar char="-"/>
            </a:pPr>
            <a:r>
              <a:rPr lang="hr-HR" dirty="0"/>
              <a:t>neki od izuma : gromobran, neonska rasvjeta, brzinomjer, vodoskok</a:t>
            </a:r>
          </a:p>
          <a:p>
            <a:pPr>
              <a:buFontTx/>
              <a:buChar char="-"/>
            </a:pPr>
            <a:r>
              <a:rPr lang="hr-HR" dirty="0"/>
              <a:t>radio za opće dobro, za pomoć čovječanstvu, a ne isključivo za vlastitu dobit</a:t>
            </a:r>
          </a:p>
          <a:p>
            <a:pPr>
              <a:buFontTx/>
              <a:buChar char="-"/>
            </a:pPr>
            <a:r>
              <a:rPr lang="hr-HR" dirty="0"/>
              <a:t>priznato mu je 112 patenata </a:t>
            </a:r>
          </a:p>
          <a:p>
            <a:pPr>
              <a:buFontTx/>
              <a:buChar char="-"/>
            </a:pPr>
            <a:r>
              <a:rPr lang="hr-HR" dirty="0"/>
              <a:t>preko 700 izuma </a:t>
            </a:r>
          </a:p>
          <a:p>
            <a:pPr>
              <a:buFontTx/>
              <a:buChar char="-"/>
            </a:pPr>
            <a:r>
              <a:rPr lang="hr-HR" dirty="0"/>
              <a:t>jedan od najvećih izuma koji nikada nije </a:t>
            </a:r>
          </a:p>
          <a:p>
            <a:pPr marL="0" indent="0">
              <a:buNone/>
            </a:pPr>
            <a:r>
              <a:rPr lang="hr-HR" dirty="0"/>
              <a:t>  dovršen je da čovječanstvo ima besplatnu struju</a:t>
            </a:r>
          </a:p>
          <a:p>
            <a:pPr marL="0" indent="0">
              <a:buNone/>
            </a:pPr>
            <a:r>
              <a:rPr lang="hr-HR" dirty="0"/>
              <a:t>  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7715A2F-BE53-4D8A-9633-95C5862C9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386" y="2284674"/>
            <a:ext cx="4503199" cy="448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94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5973247-08AF-4D59-B058-2604D29D8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648" y="747422"/>
            <a:ext cx="9918326" cy="5107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- okretno magnetsko polje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2BEBCB39-F767-4BB2-8107-6B99384F7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232" y="1703568"/>
            <a:ext cx="7150673" cy="464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85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A4C0D89-37B4-4BF5-9A3F-F382944A0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5232" y="707666"/>
            <a:ext cx="9942180" cy="5083535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NAGRADE</a:t>
            </a:r>
          </a:p>
          <a:p>
            <a:pPr>
              <a:buFontTx/>
              <a:buChar char="-"/>
            </a:pPr>
            <a:r>
              <a:rPr lang="hr-HR" dirty="0"/>
              <a:t>zlatna medalja </a:t>
            </a:r>
            <a:r>
              <a:rPr lang="hr-HR" dirty="0" err="1"/>
              <a:t>Elliott</a:t>
            </a:r>
            <a:r>
              <a:rPr lang="hr-HR" dirty="0"/>
              <a:t> </a:t>
            </a:r>
            <a:r>
              <a:rPr lang="hr-HR" dirty="0" err="1"/>
              <a:t>Cresson</a:t>
            </a:r>
            <a:r>
              <a:rPr lang="hr-HR" dirty="0"/>
              <a:t> - 1893.g.</a:t>
            </a:r>
          </a:p>
          <a:p>
            <a:pPr>
              <a:buFontTx/>
              <a:buChar char="-"/>
            </a:pPr>
            <a:r>
              <a:rPr lang="hr-HR" dirty="0"/>
              <a:t>Nobelova nagrada za fiziku – 1912.g. </a:t>
            </a:r>
          </a:p>
          <a:p>
            <a:pPr>
              <a:buFontTx/>
              <a:buChar char="-"/>
            </a:pPr>
            <a:r>
              <a:rPr lang="hr-HR" dirty="0"/>
              <a:t>medalja Edison - 1917.g.</a:t>
            </a:r>
          </a:p>
          <a:p>
            <a:pPr>
              <a:buFontTx/>
              <a:buChar char="-"/>
            </a:pPr>
            <a:r>
              <a:rPr lang="hr-HR" dirty="0"/>
              <a:t>medalja John Scott – 1934.g.</a:t>
            </a:r>
          </a:p>
        </p:txBody>
      </p:sp>
    </p:spTree>
    <p:extLst>
      <p:ext uri="{BB962C8B-B14F-4D97-AF65-F5344CB8AC3E}">
        <p14:creationId xmlns:p14="http://schemas.microsoft.com/office/powerpoint/2010/main" val="323643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ružnica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TM04033919[[fn=Kružnica]]</Template>
  <TotalTime>102</TotalTime>
  <Words>357</Words>
  <Application>Microsoft Office PowerPoint</Application>
  <PresentationFormat>Prilagođeno</PresentationFormat>
  <Paragraphs>56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Kružnica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HVALA NA POZORNOSTI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Gabriel Šolčić</dc:creator>
  <cp:lastModifiedBy>Tihomir</cp:lastModifiedBy>
  <cp:revision>15</cp:revision>
  <dcterms:created xsi:type="dcterms:W3CDTF">2017-11-29T20:15:49Z</dcterms:created>
  <dcterms:modified xsi:type="dcterms:W3CDTF">2017-12-06T08:14:13Z</dcterms:modified>
</cp:coreProperties>
</file>