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5" r:id="rId8"/>
    <p:sldId id="261" r:id="rId9"/>
    <p:sldId id="260" r:id="rId10"/>
    <p:sldId id="267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60AC-8154-4127-B77B-F1FD7E073E30}" type="datetimeFigureOut">
              <a:rPr lang="hr-HR" smtClean="0"/>
              <a:t>10.12.2017.</a:t>
            </a:fld>
            <a:endParaRPr lang="hr-H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57B9-2878-4EEA-9A14-BAE97ED32580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60AC-8154-4127-B77B-F1FD7E073E30}" type="datetimeFigureOut">
              <a:rPr lang="hr-HR" smtClean="0"/>
              <a:t>10.12.2017.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57B9-2878-4EEA-9A14-BAE97ED32580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60AC-8154-4127-B77B-F1FD7E073E30}" type="datetimeFigureOut">
              <a:rPr lang="hr-HR" smtClean="0"/>
              <a:t>10.12.2017.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57B9-2878-4EEA-9A14-BAE97ED32580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60AC-8154-4127-B77B-F1FD7E073E30}" type="datetimeFigureOut">
              <a:rPr lang="hr-HR" smtClean="0"/>
              <a:t>10.12.2017.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57B9-2878-4EEA-9A14-BAE97ED32580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60AC-8154-4127-B77B-F1FD7E073E30}" type="datetimeFigureOut">
              <a:rPr lang="hr-HR" smtClean="0"/>
              <a:t>10.12.2017.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57B9-2878-4EEA-9A14-BAE97ED32580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60AC-8154-4127-B77B-F1FD7E073E30}" type="datetimeFigureOut">
              <a:rPr lang="hr-HR" smtClean="0"/>
              <a:t>10.12.2017.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57B9-2878-4EEA-9A14-BAE97ED32580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60AC-8154-4127-B77B-F1FD7E073E30}" type="datetimeFigureOut">
              <a:rPr lang="hr-HR" smtClean="0"/>
              <a:t>10.12.2017.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57B9-2878-4EEA-9A14-BAE97ED32580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60AC-8154-4127-B77B-F1FD7E073E30}" type="datetimeFigureOut">
              <a:rPr lang="hr-HR" smtClean="0"/>
              <a:t>10.12.2017.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57B9-2878-4EEA-9A14-BAE97ED32580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60AC-8154-4127-B77B-F1FD7E073E30}" type="datetimeFigureOut">
              <a:rPr lang="hr-HR" smtClean="0"/>
              <a:t>10.12.2017.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57B9-2878-4EEA-9A14-BAE97ED32580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60AC-8154-4127-B77B-F1FD7E073E30}" type="datetimeFigureOut">
              <a:rPr lang="hr-HR" smtClean="0"/>
              <a:t>10.12.2017.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57B9-2878-4EEA-9A14-BAE97ED32580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60AC-8154-4127-B77B-F1FD7E073E30}" type="datetimeFigureOut">
              <a:rPr lang="hr-HR" smtClean="0"/>
              <a:t>10.12.2017.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5157B9-2878-4EEA-9A14-BAE97ED32580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1860AC-8154-4127-B77B-F1FD7E073E30}" type="datetimeFigureOut">
              <a:rPr lang="hr-HR" smtClean="0"/>
              <a:t>10.12.2017.</a:t>
            </a:fld>
            <a:endParaRPr lang="hr-H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5157B9-2878-4EEA-9A14-BAE97ED32580}" type="slidenum">
              <a:rPr lang="hr-HR" smtClean="0"/>
              <a:t>‹#›</a:t>
            </a:fld>
            <a:endParaRPr lang="hr-H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NIKOLA TESLA</a:t>
            </a:r>
            <a:endParaRPr lang="hr-H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sz="2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ISTRAŽIVAČ, IZUMITELJ, GENIJ</a:t>
            </a:r>
            <a:endParaRPr lang="hr-HR" sz="2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3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Posvete Nikoli Tesli u svijetu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Kompanija </a:t>
            </a:r>
            <a:r>
              <a:rPr lang="pl-PL" dirty="0"/>
              <a:t>„Tesla Motors” dobila je ime po njemu</a:t>
            </a:r>
            <a:r>
              <a:rPr lang="pl-PL" dirty="0" smtClean="0"/>
              <a:t>.</a:t>
            </a:r>
          </a:p>
          <a:p>
            <a:r>
              <a:rPr lang="pl-PL" dirty="0" smtClean="0"/>
              <a:t>Spomenik Nikoli Tesli na slapovima Nijagare.</a:t>
            </a:r>
          </a:p>
          <a:p>
            <a:r>
              <a:rPr lang="pl-PL" dirty="0" smtClean="0"/>
              <a:t>I brojne druge.</a:t>
            </a:r>
            <a:endParaRPr lang="pl-PL" dirty="0"/>
          </a:p>
          <a:p>
            <a:endParaRPr lang="hr-HR" dirty="0"/>
          </a:p>
        </p:txBody>
      </p:sp>
      <p:pic>
        <p:nvPicPr>
          <p:cNvPr id="6148" name="Picture 4" descr="https://upload.wikimedia.org/wikipedia/commons/thumb/8/84/Niagara-Falls_ON_Monument_Nikola-Tesla_2015-08-13_%287%29.jpg/800px-Niagara-Falls_ON_Monument_Nikola-Tesla_2015-08-13_%287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92548"/>
            <a:ext cx="4248472" cy="28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tesla mot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2703332" cy="20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Posvete Nikoli Tesli u Hrvatskoj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Memorijalni centar Nikola Tesla u </a:t>
            </a:r>
            <a:r>
              <a:rPr lang="hr-HR" dirty="0" err="1" smtClean="0"/>
              <a:t>Smiljanima</a:t>
            </a:r>
            <a:r>
              <a:rPr lang="hr-HR" dirty="0" smtClean="0"/>
              <a:t>.</a:t>
            </a:r>
          </a:p>
          <a:p>
            <a:r>
              <a:rPr lang="hr-HR" dirty="0" smtClean="0"/>
              <a:t>Tehnički muzej ”Nikola Tesla”.</a:t>
            </a:r>
          </a:p>
          <a:p>
            <a:r>
              <a:rPr lang="hr-HR" dirty="0" smtClean="0"/>
              <a:t>Spomenik Nikoli Tesli u Ulici Nikole Tesle.</a:t>
            </a:r>
          </a:p>
          <a:p>
            <a:r>
              <a:rPr lang="hr-HR" dirty="0" smtClean="0"/>
              <a:t>Multimedijalna izložba ”Nikola Tesla–</a:t>
            </a:r>
            <a:r>
              <a:rPr lang="hr-HR" dirty="0" err="1" smtClean="0"/>
              <a:t>Mind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future”.</a:t>
            </a:r>
          </a:p>
          <a:p>
            <a:r>
              <a:rPr lang="hr-HR" dirty="0" smtClean="0"/>
              <a:t>I brojne druge.</a:t>
            </a:r>
            <a:endParaRPr lang="hr-HR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9070"/>
            <a:ext cx="1415557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Nikola Tesla–Mind from the fu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56" y="5228973"/>
            <a:ext cx="1227188" cy="111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Tesla Zagrebu…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Riječi Nikole Tesle Zagrebu: ”</a:t>
            </a:r>
            <a:r>
              <a:rPr lang="vi-VN" dirty="0" smtClean="0"/>
              <a:t>Smatram </a:t>
            </a:r>
            <a:r>
              <a:rPr lang="vi-VN" dirty="0"/>
              <a:t>svojom dužnošću da kao rođeni sin svoje zemlje pomognem gradu Zagrebu u svakom pogledu savjetom i </a:t>
            </a:r>
            <a:r>
              <a:rPr lang="vi-VN" dirty="0" smtClean="0"/>
              <a:t>činom</a:t>
            </a:r>
            <a:r>
              <a:rPr lang="hr-HR" dirty="0" smtClean="0"/>
              <a:t>.”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40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Hvala na pozornosti</a:t>
            </a:r>
            <a:endParaRPr lang="hr-H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                                                       Napravio: Mihael Vranić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17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Nikola Tesla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>
                  <a:lumMod val="90000"/>
                </a:schemeClr>
              </a:buClr>
            </a:pPr>
            <a:r>
              <a:rPr lang="hr-HR" dirty="0" smtClean="0">
                <a:latin typeface="+mj-lt"/>
              </a:rPr>
              <a:t>Nikola Tesla je bio istraživač, izumitelj i genij.</a:t>
            </a:r>
          </a:p>
          <a:p>
            <a:pPr>
              <a:buClr>
                <a:schemeClr val="tx2">
                  <a:lumMod val="90000"/>
                </a:schemeClr>
              </a:buClr>
            </a:pPr>
            <a:r>
              <a:rPr lang="hr-HR" dirty="0" smtClean="0">
                <a:latin typeface="+mj-lt"/>
              </a:rPr>
              <a:t>Rođen je 10. srpnja 1856. godine u Smiljanu, a umro je 7. siječnja 1943. godine u New Yorku.</a:t>
            </a:r>
          </a:p>
          <a:p>
            <a:pPr>
              <a:buClr>
                <a:schemeClr val="tx2">
                  <a:lumMod val="90000"/>
                </a:schemeClr>
              </a:buClr>
            </a:pPr>
            <a:endParaRPr lang="hr-HR" dirty="0" smtClean="0">
              <a:latin typeface="+mj-lt"/>
            </a:endParaRPr>
          </a:p>
        </p:txBody>
      </p:sp>
      <p:pic>
        <p:nvPicPr>
          <p:cNvPr id="1026" name="Picture 2" descr="Tesla circa 189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84984"/>
            <a:ext cx="2148173" cy="287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2008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Kratka biografija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856604"/>
          </a:xfrm>
        </p:spPr>
        <p:txBody>
          <a:bodyPr/>
          <a:lstStyle/>
          <a:p>
            <a:r>
              <a:rPr lang="hr-HR" dirty="0" smtClean="0"/>
              <a:t>Kao mlad čovjek otišao je u Austriju gdje je studirao na sveučilištu. </a:t>
            </a:r>
          </a:p>
          <a:p>
            <a:r>
              <a:rPr lang="hr-HR" dirty="0" smtClean="0"/>
              <a:t>Bio je jako dobar u matematici i fizici. </a:t>
            </a:r>
          </a:p>
          <a:p>
            <a:r>
              <a:rPr lang="hr-HR" dirty="0" smtClean="0"/>
              <a:t>Kad je došao u SAD, imao je već puno ideja i izuma.</a:t>
            </a:r>
          </a:p>
          <a:p>
            <a:r>
              <a:rPr lang="hr-HR" dirty="0" smtClean="0"/>
              <a:t>Na primjer, svi misle da je Marconi izmislio radio, ali Nikola Tesla je taj koji je napravio </a:t>
            </a:r>
            <a:r>
              <a:rPr lang="hr-HR" dirty="0" smtClean="0"/>
              <a:t>patenat</a:t>
            </a:r>
            <a:r>
              <a:rPr lang="hr-HR" dirty="0" smtClean="0"/>
              <a:t> za radio. </a:t>
            </a:r>
          </a:p>
          <a:p>
            <a:r>
              <a:rPr lang="hr-HR" dirty="0" smtClean="0"/>
              <a:t>Nakon Tesline smrti Američki kongres je odlučio da je Nikola Tesla bio pravi izumitelj </a:t>
            </a:r>
            <a:r>
              <a:rPr lang="hr-HR" dirty="0" smtClean="0"/>
              <a:t>radia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30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Izumi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34" y="1849034"/>
            <a:ext cx="8229600" cy="4389120"/>
          </a:xfrm>
        </p:spPr>
        <p:txBody>
          <a:bodyPr/>
          <a:lstStyle/>
          <a:p>
            <a:r>
              <a:rPr lang="hr-HR" dirty="0" smtClean="0"/>
              <a:t>Nikola Tesla </a:t>
            </a:r>
            <a:r>
              <a:rPr lang="hr-HR" dirty="0"/>
              <a:t>je </a:t>
            </a:r>
            <a:r>
              <a:rPr lang="hr-HR" dirty="0" smtClean="0"/>
              <a:t>za </a:t>
            </a:r>
            <a:r>
              <a:rPr lang="hr-HR" dirty="0"/>
              <a:t>vrijeme svoga života </a:t>
            </a:r>
            <a:r>
              <a:rPr lang="hr-HR" dirty="0" smtClean="0"/>
              <a:t>izumio preko 700 patenata </a:t>
            </a:r>
            <a:r>
              <a:rPr lang="hr-HR" dirty="0"/>
              <a:t>i izuma</a:t>
            </a:r>
            <a:r>
              <a:rPr lang="hr-HR" dirty="0" smtClean="0"/>
              <a:t>.</a:t>
            </a:r>
          </a:p>
          <a:p>
            <a:r>
              <a:rPr lang="hr-HR" dirty="0" smtClean="0"/>
              <a:t>Jedan od najvažnijih izuma je </a:t>
            </a:r>
            <a:r>
              <a:rPr lang="pl-PL" dirty="0"/>
              <a:t>indukcijski motor s izmjeničnim </a:t>
            </a:r>
            <a:r>
              <a:rPr lang="pl-PL" dirty="0" smtClean="0"/>
              <a:t>strujama.</a:t>
            </a:r>
          </a:p>
          <a:p>
            <a:r>
              <a:rPr lang="hr-HR" dirty="0"/>
              <a:t>Budući da Tesla nije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branio </a:t>
            </a:r>
            <a:r>
              <a:rPr lang="hr-HR" dirty="0"/>
              <a:t>svoja prava za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sve </a:t>
            </a:r>
            <a:r>
              <a:rPr lang="hr-HR" dirty="0"/>
              <a:t>svoje patente </a:t>
            </a:r>
            <a:r>
              <a:rPr lang="hr-HR" dirty="0" smtClean="0"/>
              <a:t>mnoge</a:t>
            </a:r>
          </a:p>
          <a:p>
            <a:pPr marL="0" indent="0">
              <a:buNone/>
            </a:pPr>
            <a:r>
              <a:rPr lang="hr-HR" dirty="0" smtClean="0"/>
              <a:t>   su </a:t>
            </a:r>
            <a:r>
              <a:rPr lang="hr-HR" dirty="0"/>
              <a:t>ideje ukrali </a:t>
            </a:r>
            <a:r>
              <a:rPr lang="hr-HR" dirty="0" smtClean="0"/>
              <a:t>drugi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</a:t>
            </a:r>
            <a:r>
              <a:rPr lang="hr-HR" dirty="0"/>
              <a:t>znanstvenici.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6" name="Picture 2" descr="http://images.fineartamerica.com/images-medium-large-5/5-nikola-tesla-electric-circuit-controller-patent-drawing-from-189-aged-pix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680" y="692696"/>
            <a:ext cx="838424" cy="11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slasciencefoundation.org/wp-content/uploads/2016/10/nikola-tesla-patent-drawing-from-1886-vintage-aged-pix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1"/>
            <a:ext cx="691047" cy="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44/b2/a3/44b2a30377c4b9d6b6dfa19aec1a0c38--nikola-tesla-patents-tesla-co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2" y="5383048"/>
            <a:ext cx="1064754" cy="14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-media-cache-ak0.pinimg.com/736x/01/62/fe/0162fef92ec5e7f6acde83a9f00d23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79471"/>
            <a:ext cx="1440160" cy="19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eslasciencefoundation.org/wp-content/uploads/2016/10/nikola-tesla-electro-magnetic-motor-patent-drawing-from-1889-v-aged-pix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8" y="198491"/>
            <a:ext cx="1259303" cy="16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render.fineartamerica.com/images/rendered/default/poster/6.000/8.000/break/images-medium-5/1-nikola-tesla-patent-drawing-from-1886-vintage-aged-pixe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1412776"/>
            <a:ext cx="432048" cy="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-media-cache-ak0.pinimg.com/736x/aa/93/12/aa9312ec685f45df0a8718b83107b3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49280"/>
            <a:ext cx="600198" cy="8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eslauniverse.com/sites/default/files/styles/full_width/public/images/19190400-03-02.jpg?itok=hUxGv5l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35" y="3429000"/>
            <a:ext cx="2943327" cy="233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Tesla </a:t>
            </a:r>
            <a:r>
              <a:rPr lang="hr-HR" dirty="0" smtClean="0"/>
              <a:t>Coil</a:t>
            </a:r>
            <a:endParaRPr lang="hr-HR" dirty="0"/>
          </a:p>
        </p:txBody>
      </p:sp>
      <p:pic>
        <p:nvPicPr>
          <p:cNvPr id="3074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3240360" cy="28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Tesla </a:t>
            </a:r>
            <a:r>
              <a:rPr lang="hr-HR" dirty="0" smtClean="0"/>
              <a:t>Coil</a:t>
            </a:r>
            <a:r>
              <a:rPr lang="hr-HR" dirty="0" smtClean="0"/>
              <a:t> je električni rezonantni transformatorski sklop kojeg je Tesla dizajnirao. </a:t>
            </a:r>
          </a:p>
          <a:p>
            <a:r>
              <a:rPr lang="hr-HR" dirty="0" smtClean="0"/>
              <a:t>Koristi se za proizvodnju električne energije visokonaponske, niske struje i visokofrekventne izmjenične struje.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68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Plasma</a:t>
            </a:r>
            <a:r>
              <a:rPr lang="hr-HR" dirty="0" smtClean="0"/>
              <a:t> Globe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To je čista staklena kugla ispunjena mješavinom raznih plemenitih plinova s visokonaponskom elektrodom u središtu koju je izumio Nikola Tesla.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098" name="Picture 2" descr="Image result for tesla bulb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32004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5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Teslin Toranj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Teslin Toranj je bio rana eksperimentalna bežična transmisijska stanica.</a:t>
            </a:r>
          </a:p>
          <a:p>
            <a:r>
              <a:rPr lang="hr-HR" dirty="0" smtClean="0"/>
              <a:t>Tesla je namjeravao prenositi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poruke, pozive pa čak i slike preko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    Atlantika u Englesku.</a:t>
            </a:r>
          </a:p>
          <a:p>
            <a:r>
              <a:rPr lang="hr-HR" dirty="0" smtClean="0"/>
              <a:t>Nažalost Tesla nije prikupio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dovoljno novaca pa je projekt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napušten </a:t>
            </a:r>
            <a:r>
              <a:rPr lang="hr-HR" dirty="0" smtClean="0">
                <a:latin typeface="+mj-lt"/>
              </a:rPr>
              <a:t>1906</a:t>
            </a:r>
            <a:r>
              <a:rPr lang="hr-HR" dirty="0" smtClean="0"/>
              <a:t>. godine.</a:t>
            </a: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35254"/>
            <a:ext cx="3083252" cy="39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7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Nagrade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+mj-lt"/>
              </a:rPr>
              <a:t>1915. </a:t>
            </a:r>
            <a:r>
              <a:rPr lang="hr-HR" sz="3200" dirty="0" smtClean="0"/>
              <a:t>godine Nikola Tesla i </a:t>
            </a:r>
            <a:r>
              <a:rPr lang="hr-HR" sz="3200" dirty="0" err="1" smtClean="0"/>
              <a:t>Thomas</a:t>
            </a:r>
            <a:r>
              <a:rPr lang="hr-HR" sz="3200" dirty="0" smtClean="0"/>
              <a:t> Alva Edison su trebali dobiti </a:t>
            </a:r>
            <a:r>
              <a:rPr lang="hr-HR" sz="3200" dirty="0"/>
              <a:t>N</a:t>
            </a:r>
            <a:r>
              <a:rPr lang="hr-HR" sz="3200" dirty="0" smtClean="0"/>
              <a:t>obelovu nagradu za fiziku no jedan od njih je odbio.</a:t>
            </a:r>
            <a:endParaRPr lang="hr-H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87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Mjerna jedinica: ”Tesla”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Generalna konferencija o težinama i mjerama nazvala je SI jedinicu gustoće magnetskog toka tesla u njegovu čast. </a:t>
            </a:r>
            <a:endParaRPr lang="hr-HR" dirty="0" smtClean="0"/>
          </a:p>
        </p:txBody>
      </p:sp>
      <p:pic>
        <p:nvPicPr>
          <p:cNvPr id="2050" name="Picture 2" descr="https://www.patana.ac.th/secondary/science/anrophysics/ntopic12/images/flux_dens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18269"/>
            <a:ext cx="3960440" cy="246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493</TotalTime>
  <Words>416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NIKOLA TESLA</vt:lpstr>
      <vt:lpstr>Nikola Tesla</vt:lpstr>
      <vt:lpstr>Kratka biografija</vt:lpstr>
      <vt:lpstr>Izumi</vt:lpstr>
      <vt:lpstr>Tesla Coil</vt:lpstr>
      <vt:lpstr>Plasma Globe</vt:lpstr>
      <vt:lpstr>Teslin Toranj</vt:lpstr>
      <vt:lpstr>Nagrade</vt:lpstr>
      <vt:lpstr>Mjerna jedinica: ”Tesla”</vt:lpstr>
      <vt:lpstr>Posvete Nikoli Tesli u svijetu</vt:lpstr>
      <vt:lpstr>Posvete Nikoli Tesli u Hrvatskoj</vt:lpstr>
      <vt:lpstr>Tesla Zagrebu…</vt:lpstr>
      <vt:lpstr>Hvala na pozornosti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NIKOLA TESLA</dc:title>
  <dc:creator>Mihael Vranic</dc:creator>
  <cp:lastModifiedBy>Mihael Vranic</cp:lastModifiedBy>
  <cp:revision>28</cp:revision>
  <dcterms:created xsi:type="dcterms:W3CDTF">2017-10-04T19:17:32Z</dcterms:created>
  <dcterms:modified xsi:type="dcterms:W3CDTF">2017-12-10T17:07:34Z</dcterms:modified>
</cp:coreProperties>
</file>