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6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9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284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00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59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32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48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30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64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3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42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63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7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06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29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1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07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57537A-9FB3-45E5-909B-E2964EFC50B5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51CA3B-A059-47FD-8A7A-30B728F13B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08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h.wikipedia.org/wiki/Pierre_Cur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1FCE059E-73A3-4C65-85DA-9EDBB62057EB}"/>
              </a:ext>
            </a:extLst>
          </p:cNvPr>
          <p:cNvSpPr/>
          <p:nvPr/>
        </p:nvSpPr>
        <p:spPr>
          <a:xfrm>
            <a:off x="2641373" y="410818"/>
            <a:ext cx="5875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Marie Curie</a:t>
            </a:r>
            <a:endParaRPr lang="hr-H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40" name="Picture 16" descr="Slikovni rezultat za marie curie">
            <a:extLst>
              <a:ext uri="{FF2B5EF4-FFF2-40B4-BE49-F238E27FC236}">
                <a16:creationId xmlns:a16="http://schemas.microsoft.com/office/drawing/2014/main" id="{E46C09D9-7D79-4F40-A978-FC309B70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1334148"/>
            <a:ext cx="6888646" cy="46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A0FF43-41BA-4D8D-B8E3-56294A56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91815" y="1334148"/>
            <a:ext cx="3126545" cy="21004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BAADDE-C3D2-4B8E-A542-F65CA8770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878" y="3650733"/>
            <a:ext cx="1690417" cy="22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C89F75E0-0316-41B1-8E1E-3C74D07DEF7E}"/>
              </a:ext>
            </a:extLst>
          </p:cNvPr>
          <p:cNvSpPr/>
          <p:nvPr/>
        </p:nvSpPr>
        <p:spPr>
          <a:xfrm>
            <a:off x="5935086" y="2410743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304D63B-151A-4854-8CFB-2BB75D1EBCE9}"/>
              </a:ext>
            </a:extLst>
          </p:cNvPr>
          <p:cNvSpPr/>
          <p:nvPr/>
        </p:nvSpPr>
        <p:spPr>
          <a:xfrm>
            <a:off x="6003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658F871-06E4-4175-9AAF-6FDA73181775}"/>
              </a:ext>
            </a:extLst>
          </p:cNvPr>
          <p:cNvSpPr/>
          <p:nvPr/>
        </p:nvSpPr>
        <p:spPr>
          <a:xfrm rot="10800000" flipV="1">
            <a:off x="0" y="3524742"/>
            <a:ext cx="67751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r-HR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53A872A-CEA3-4EF9-81FB-90629828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08" y="2967334"/>
            <a:ext cx="1798937" cy="24994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90822FA-9C1F-4D31-9D39-75EB81AF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43" y="2967334"/>
            <a:ext cx="2056223" cy="24244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C0DB9D9-CBF3-4EA9-927F-754E1BC0C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27" y="2967335"/>
            <a:ext cx="1708908" cy="2424461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CCA75FAC-D919-43CF-B512-C285133DB461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0EA6452-F3D5-4468-8C15-7BB31DF931BE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4D384537-591D-41B7-868D-5B4E9D48FD2E}"/>
              </a:ext>
            </a:extLst>
          </p:cNvPr>
          <p:cNvSpPr/>
          <p:nvPr/>
        </p:nvSpPr>
        <p:spPr>
          <a:xfrm>
            <a:off x="482681" y="436170"/>
            <a:ext cx="111129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Marie Curie dvostruki je dobitnik Nobelove nagrade, rođena je u Poljskoj</a:t>
            </a:r>
          </a:p>
          <a:p>
            <a:pPr algn="ctr"/>
            <a:r>
              <a:rPr lang="pl-PL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7.11. 1867. - 4.7. 1934. 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18B29D31-D8C0-4394-8690-069B12DB8094}"/>
              </a:ext>
            </a:extLst>
          </p:cNvPr>
          <p:cNvSpPr/>
          <p:nvPr/>
        </p:nvSpPr>
        <p:spPr>
          <a:xfrm>
            <a:off x="2485857" y="1179557"/>
            <a:ext cx="70831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izolirala je dva nova kemijska elementa. Prvog je nazvala </a:t>
            </a:r>
            <a:r>
              <a:rPr lang="hr-HR" sz="2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polonij</a:t>
            </a:r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po Poljskoj, a drugog radij zbog njegovog jakog intenziteta radioaktivnosti.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60FCCF2-5E5B-481D-A8C1-75A32B6C3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934" y="2993567"/>
            <a:ext cx="2447007" cy="24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A11F21D6-669C-4076-9EE1-C6036CC1A672}"/>
              </a:ext>
            </a:extLst>
          </p:cNvPr>
          <p:cNvSpPr/>
          <p:nvPr/>
        </p:nvSpPr>
        <p:spPr>
          <a:xfrm>
            <a:off x="780152" y="595196"/>
            <a:ext cx="9730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Godine 1903. je dobila Nobelovu nagradu za fiziku, a godine 1911. za kemiju</a:t>
            </a:r>
            <a:endParaRPr lang="hr-HR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C2EE96C-5F39-4E43-AADD-788DA2110811}"/>
              </a:ext>
            </a:extLst>
          </p:cNvPr>
          <p:cNvSpPr/>
          <p:nvPr/>
        </p:nvSpPr>
        <p:spPr>
          <a:xfrm>
            <a:off x="2772970" y="1151787"/>
            <a:ext cx="64075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</a:rPr>
              <a:t>Na Sorboni je upoznala i udala se za </a:t>
            </a:r>
            <a:r>
              <a:rPr lang="pl-PL" sz="20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hlinkClick r:id="rId2"/>
              </a:rPr>
              <a:t>Pierrea Curiea</a:t>
            </a:r>
            <a:endParaRPr lang="hr-HR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F74764D1-DE89-487B-B596-1F0070BF2395}"/>
              </a:ext>
            </a:extLst>
          </p:cNvPr>
          <p:cNvSpPr/>
          <p:nvPr/>
        </p:nvSpPr>
        <p:spPr>
          <a:xfrm>
            <a:off x="7792278" y="1708378"/>
            <a:ext cx="1033670" cy="1286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PierreCurie.jpg">
            <a:extLst>
              <a:ext uri="{FF2B5EF4-FFF2-40B4-BE49-F238E27FC236}">
                <a16:creationId xmlns:a16="http://schemas.microsoft.com/office/drawing/2014/main" id="{1E31574C-A5FA-4C37-A88D-F64F2BA7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93" y="2994991"/>
            <a:ext cx="2486440" cy="35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1300A80A-6CD1-49EF-BE04-42F450E5F514}"/>
              </a:ext>
            </a:extLst>
          </p:cNvPr>
          <p:cNvSpPr/>
          <p:nvPr/>
        </p:nvSpPr>
        <p:spPr>
          <a:xfrm>
            <a:off x="-1" y="2351684"/>
            <a:ext cx="7065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Zajedno su proučavali radioaktivne materijale, posebice </a:t>
            </a:r>
            <a:r>
              <a:rPr lang="hr-HR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uranij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 </a:t>
            </a:r>
            <a:r>
              <a:rPr lang="hr-HR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uranijev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r-HR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smolinac</a:t>
            </a:r>
            <a:endParaRPr lang="hr-HR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3D7420F5-E705-4DF2-91AD-8C252C83F55C}"/>
              </a:ext>
            </a:extLst>
          </p:cNvPr>
          <p:cNvSpPr/>
          <p:nvPr/>
        </p:nvSpPr>
        <p:spPr>
          <a:xfrm>
            <a:off x="-1" y="3505414"/>
            <a:ext cx="7117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Također Marie Curie bila je prva dobitnica </a:t>
            </a:r>
            <a:r>
              <a:rPr lang="hr-HR" sz="2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nobelove</a:t>
            </a:r>
            <a:r>
              <a:rPr lang="hr-HR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nagrade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D646C80-EFAB-422E-88AF-D56A164AC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598" y="4099872"/>
            <a:ext cx="2411656" cy="24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D9B68C65-E787-40A2-B401-673EE39D8F98}"/>
              </a:ext>
            </a:extLst>
          </p:cNvPr>
          <p:cNvSpPr/>
          <p:nvPr/>
        </p:nvSpPr>
        <p:spPr>
          <a:xfrm>
            <a:off x="524966" y="800100"/>
            <a:ext cx="10143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Marie Curie je umrla 1934. godine u lječilištu </a:t>
            </a:r>
            <a:r>
              <a:rPr lang="hr-HR" sz="2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Sallanches</a:t>
            </a:r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pored </a:t>
            </a:r>
            <a:r>
              <a:rPr lang="hr-HR" sz="2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Passyja</a:t>
            </a:r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. Uzrok smrti bila je leukemija, najvjerojatnije uzrokovana prevelikim izlaganjem radijaciji tijekom višegodišnjeg istraživanja.</a:t>
            </a:r>
            <a:endParaRPr lang="hr-HR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DCD057A-56BF-447D-A947-49B904EB0EBC}"/>
              </a:ext>
            </a:extLst>
          </p:cNvPr>
          <p:cNvSpPr/>
          <p:nvPr/>
        </p:nvSpPr>
        <p:spPr>
          <a:xfrm>
            <a:off x="524966" y="2374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Godinu dana nakon smrti Marie Curie, njena starija kćer, Irene </a:t>
            </a:r>
            <a:r>
              <a:rPr lang="hr-HR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Joliot</a:t>
            </a:r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-Curie, osvojila je Nobelovu nagradu za kemiju.</a:t>
            </a:r>
          </a:p>
          <a:p>
            <a:endParaRPr lang="hr-H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hr-H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Pepeo Marie Curie i njezinog supruga je 1995. godine premješten u pariški Panteon.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6CF0D32-C940-4BC6-9F25-EB2A2E33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2374037"/>
            <a:ext cx="1666875" cy="2362200"/>
          </a:xfrm>
          <a:prstGeom prst="rect">
            <a:avLst/>
          </a:prstGeom>
        </p:spPr>
      </p:pic>
      <p:cxnSp>
        <p:nvCxnSpPr>
          <p:cNvPr id="10" name="Poveznik: kutno 9">
            <a:extLst>
              <a:ext uri="{FF2B5EF4-FFF2-40B4-BE49-F238E27FC236}">
                <a16:creationId xmlns:a16="http://schemas.microsoft.com/office/drawing/2014/main" id="{A594CB92-3347-4DB3-AD96-F95FCF28E87D}"/>
              </a:ext>
            </a:extLst>
          </p:cNvPr>
          <p:cNvCxnSpPr/>
          <p:nvPr/>
        </p:nvCxnSpPr>
        <p:spPr>
          <a:xfrm>
            <a:off x="2336800" y="3022600"/>
            <a:ext cx="4584700" cy="660400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44C2BF6-CA2C-4F41-B1B9-36517B18F9C3}"/>
              </a:ext>
            </a:extLst>
          </p:cNvPr>
          <p:cNvSpPr/>
          <p:nvPr/>
        </p:nvSpPr>
        <p:spPr>
          <a:xfrm>
            <a:off x="524966" y="4984690"/>
            <a:ext cx="67201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1911. godine, dobila je Nobelovu nagradu za kemiju</a:t>
            </a:r>
            <a:endParaRPr lang="hr-HR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8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BAFFB9D1-A378-4884-B1E3-27BEC91555D9}"/>
              </a:ext>
            </a:extLst>
          </p:cNvPr>
          <p:cNvSpPr/>
          <p:nvPr/>
        </p:nvSpPr>
        <p:spPr>
          <a:xfrm>
            <a:off x="2074767" y="706734"/>
            <a:ext cx="75899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Dana 26. prosinca 1898. Marie Curie je objavila postojanje nove tvari.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58D573-2240-4B73-9964-830AF491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22524"/>
            <a:ext cx="2978150" cy="42119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DFA7D5F-9649-4E5D-9F0F-5C83358C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08" y="2422524"/>
            <a:ext cx="2976646" cy="42119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5E742E1-155B-403B-9EDE-6B12ACA64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462" y="2422524"/>
            <a:ext cx="3368238" cy="4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B89E1834-9B37-43CE-9495-75A5FB2BD368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46D4EE2-848A-498B-BFFD-A32A0A28729B}"/>
              </a:ext>
            </a:extLst>
          </p:cNvPr>
          <p:cNvSpPr/>
          <p:nvPr/>
        </p:nvSpPr>
        <p:spPr>
          <a:xfrm>
            <a:off x="3524317" y="571500"/>
            <a:ext cx="471798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</a:t>
            </a:r>
            <a:r>
              <a:rPr lang="hr-HR" sz="2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z novčanu pomoć starije sestre, preselila se u Pariz te je počela studirati kemiju i fiziku na Sorboni, gdje je kasnije postala prva žena - predavač.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6BCB0D1-B10D-4EA2-BFE0-CD7D7DD1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535535"/>
            <a:ext cx="3743325" cy="37433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212C87E-AFFD-4C80-848C-FE8DEC49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33" y="2535535"/>
            <a:ext cx="5395867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095040EC-7F5B-4EE3-8540-8EB52E1D94AF}"/>
              </a:ext>
            </a:extLst>
          </p:cNvPr>
          <p:cNvSpPr/>
          <p:nvPr/>
        </p:nvSpPr>
        <p:spPr>
          <a:xfrm>
            <a:off x="2032001" y="2451100"/>
            <a:ext cx="75329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Magdalena</a:t>
            </a:r>
          </a:p>
          <a:p>
            <a:pPr algn="ctr"/>
            <a:r>
              <a:rPr lang="hr-HR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Ćustić 7.c </a:t>
            </a:r>
          </a:p>
        </p:txBody>
      </p:sp>
    </p:spTree>
    <p:extLst>
      <p:ext uri="{BB962C8B-B14F-4D97-AF65-F5344CB8AC3E}">
        <p14:creationId xmlns:p14="http://schemas.microsoft.com/office/powerpoint/2010/main" val="26242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1499</TotalTime>
  <Words>214</Words>
  <Application>Microsoft Office PowerPoint</Application>
  <PresentationFormat>Široki zaslon</PresentationFormat>
  <Paragraphs>18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Soba za sastanke za 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 Maria Ćustić</dc:creator>
  <cp:lastModifiedBy>Ana Maria Ćustić</cp:lastModifiedBy>
  <cp:revision>13</cp:revision>
  <dcterms:created xsi:type="dcterms:W3CDTF">2017-11-18T13:39:23Z</dcterms:created>
  <dcterms:modified xsi:type="dcterms:W3CDTF">2017-11-19T14:39:01Z</dcterms:modified>
</cp:coreProperties>
</file>