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4CFC39A-8D29-44ED-8B30-27F463ED61E7}" type="datetimeFigureOut">
              <a:rPr lang="sr-Latn-CS" smtClean="0"/>
              <a:t>9.12.2017.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5429BA-0059-4BED-AD7D-FFD02F17CD5D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8143932" cy="2671780"/>
          </a:xfrm>
        </p:spPr>
        <p:txBody>
          <a:bodyPr>
            <a:normAutofit/>
          </a:bodyPr>
          <a:lstStyle/>
          <a:p>
            <a:pPr algn="ctr"/>
            <a:r>
              <a:rPr lang="hr-HR" sz="9600" dirty="0" smtClean="0">
                <a:ln cap="flat" cmpd="dbl">
                  <a:solidFill>
                    <a:schemeClr val="tx1"/>
                  </a:solidFill>
                  <a:prstDash val="solid"/>
                </a:ln>
                <a:effectLst>
                  <a:outerShdw sx="1000" sy="1000" algn="tl" rotWithShape="0">
                    <a:srgbClr val="000000">
                      <a:alpha val="0"/>
                    </a:srgbClr>
                  </a:outerShdw>
                </a:effectLst>
                <a:latin typeface="Algerian" pitchFamily="82" charset="0"/>
              </a:rPr>
              <a:t>Josip 2</a:t>
            </a:r>
            <a:endParaRPr lang="hr-HR" sz="9600" dirty="0">
              <a:ln cap="flat" cmpd="dbl">
                <a:solidFill>
                  <a:schemeClr val="tx1"/>
                </a:solidFill>
                <a:prstDash val="solid"/>
              </a:ln>
              <a:effectLst>
                <a:outerShdw sx="1000" sy="1000" algn="tl" rotWithShape="0">
                  <a:srgbClr val="000000">
                    <a:alpha val="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648332"/>
            <a:ext cx="3200400" cy="1209668"/>
          </a:xfrm>
        </p:spPr>
        <p:txBody>
          <a:bodyPr/>
          <a:lstStyle/>
          <a:p>
            <a:pPr algn="r"/>
            <a:r>
              <a:rPr lang="hr-HR" dirty="0" smtClean="0">
                <a:solidFill>
                  <a:schemeClr val="bg1"/>
                </a:solidFill>
                <a:latin typeface="Arial Rounded MT Bold" pitchFamily="34" charset="0"/>
              </a:rPr>
              <a:t>Kristina Barbarić 7.b</a:t>
            </a:r>
            <a:endParaRPr lang="hr-H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Ro</a:t>
            </a:r>
            <a:r>
              <a:rPr lang="hr-H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đ</a:t>
            </a:r>
            <a:r>
              <a:rPr lang="hr-H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en-13.o</a:t>
            </a:r>
            <a:r>
              <a:rPr lang="hr-H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ž</a:t>
            </a:r>
            <a:r>
              <a:rPr lang="hr-H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ujak 1741.</a:t>
            </a:r>
          </a:p>
          <a:p>
            <a:r>
              <a:rPr lang="hr-H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Preminuo-20.velja</a:t>
            </a:r>
            <a:r>
              <a:rPr lang="hr-H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č</a:t>
            </a:r>
            <a:r>
              <a:rPr lang="hr-H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a 1790.</a:t>
            </a:r>
          </a:p>
          <a:p>
            <a:r>
              <a:rPr lang="hr-H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Sin Marije Terezije</a:t>
            </a:r>
          </a:p>
          <a:p>
            <a:r>
              <a:rPr lang="hr-H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Vladao od 1780. do 1790. godine</a:t>
            </a:r>
          </a:p>
          <a:p>
            <a:r>
              <a:rPr lang="hr-H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Njema</a:t>
            </a:r>
            <a:r>
              <a:rPr lang="hr-H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č</a:t>
            </a:r>
            <a:r>
              <a:rPr lang="hr-H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ko-rimski car i hrvatsko-ugarski kralj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54" y="1500174"/>
            <a:ext cx="8258236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3000" dirty="0" smtClean="0">
                <a:latin typeface="Arial Rounded MT Bold" pitchFamily="34" charset="0"/>
              </a:rPr>
              <a:t>-Provodio je reforme:-sloboda kmetova</a:t>
            </a:r>
          </a:p>
          <a:p>
            <a:pPr>
              <a:buNone/>
            </a:pPr>
            <a:r>
              <a:rPr lang="hr-HR" sz="3000" dirty="0" smtClean="0">
                <a:latin typeface="Arial Rounded MT Bold" pitchFamily="34" charset="0"/>
              </a:rPr>
              <a:t>                                         -ukinuo samostane</a:t>
            </a:r>
          </a:p>
          <a:p>
            <a:pPr>
              <a:buNone/>
            </a:pPr>
            <a:r>
              <a:rPr lang="hr-HR" sz="3000" dirty="0">
                <a:latin typeface="Arial Rounded MT Bold" pitchFamily="34" charset="0"/>
              </a:rPr>
              <a:t> </a:t>
            </a:r>
            <a:r>
              <a:rPr lang="hr-HR" sz="3000" dirty="0" smtClean="0">
                <a:latin typeface="Arial Rounded MT Bold" pitchFamily="34" charset="0"/>
              </a:rPr>
              <a:t>                                        -uveo vjersku slobodu</a:t>
            </a:r>
          </a:p>
          <a:p>
            <a:pPr>
              <a:buNone/>
            </a:pPr>
            <a:r>
              <a:rPr lang="hr-HR" sz="3000" dirty="0">
                <a:latin typeface="Arial Rounded MT Bold" pitchFamily="34" charset="0"/>
              </a:rPr>
              <a:t> </a:t>
            </a:r>
            <a:r>
              <a:rPr lang="hr-HR" sz="3000" dirty="0" smtClean="0">
                <a:latin typeface="Arial Rounded MT Bold" pitchFamily="34" charset="0"/>
              </a:rPr>
              <a:t>                                        -uveo Centralizam i</a:t>
            </a:r>
          </a:p>
          <a:p>
            <a:pPr>
              <a:buNone/>
            </a:pPr>
            <a:r>
              <a:rPr lang="hr-HR" sz="3000" dirty="0">
                <a:latin typeface="Arial Rounded MT Bold" pitchFamily="34" charset="0"/>
              </a:rPr>
              <a:t> </a:t>
            </a:r>
            <a:r>
              <a:rPr lang="hr-HR" sz="3000" dirty="0" smtClean="0">
                <a:latin typeface="Arial Rounded MT Bold" pitchFamily="34" charset="0"/>
              </a:rPr>
              <a:t>                                         Germanzaciju</a:t>
            </a:r>
          </a:p>
          <a:p>
            <a:pPr>
              <a:buNone/>
            </a:pPr>
            <a:r>
              <a:rPr lang="hr-HR" sz="3000" dirty="0" smtClean="0">
                <a:latin typeface="Arial Rounded MT Bold" pitchFamily="34" charset="0"/>
              </a:rPr>
              <a:t>-prisiljen povu</a:t>
            </a:r>
            <a:r>
              <a:rPr lang="hr-HR" sz="3000" b="1" dirty="0" smtClean="0">
                <a:latin typeface="Arial Rounded MT Bold" pitchFamily="34" charset="0"/>
              </a:rPr>
              <a:t>ć</a:t>
            </a:r>
            <a:r>
              <a:rPr lang="hr-HR" sz="3000" dirty="0" smtClean="0">
                <a:latin typeface="Arial Rounded MT Bold" pitchFamily="34" charset="0"/>
              </a:rPr>
              <a:t>i sve reforme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                   </a:t>
            </a:r>
          </a:p>
          <a:p>
            <a:pPr algn="r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Reforme</a:t>
            </a:r>
            <a:endParaRPr lang="hr-H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1788.godine ušao u rat protiv Osmanskog Carstva 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026" name="Picture 2" descr="C:\Users\Alojzije\Desktop\280px-Kaiser_Joseph_II_by_Georg_Deck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143116"/>
            <a:ext cx="4126805" cy="4071966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</TotalTime>
  <Words>65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Josip 2</vt:lpstr>
      <vt:lpstr>Slide 2</vt:lpstr>
      <vt:lpstr>Reforme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Josip 2</dc:title>
  <dc:creator>Alojzije Barbarić</dc:creator>
  <cp:lastModifiedBy>Alojzije Barbarić</cp:lastModifiedBy>
  <cp:revision>7</cp:revision>
  <dcterms:created xsi:type="dcterms:W3CDTF">2017-12-09T12:15:44Z</dcterms:created>
  <dcterms:modified xsi:type="dcterms:W3CDTF">2017-12-09T13:16:30Z</dcterms:modified>
</cp:coreProperties>
</file>