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2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s dijagonalno zaobljenim kut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377C3D-7BB2-4D23-9D10-616807B37D36}" type="datetimeFigureOut">
              <a:rPr lang="sr-Latn-CS" smtClean="0"/>
              <a:t>3.12.2017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3.12.2017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3.12.2017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3.12.2017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377C3D-7BB2-4D23-9D10-616807B37D36}" type="datetimeFigureOut">
              <a:rPr lang="sr-Latn-CS" smtClean="0"/>
              <a:t>3.12.2017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3.12.2017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3.12.2017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3.12.2017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3.12.2017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377C3D-7BB2-4D23-9D10-616807B37D36}" type="datetimeFigureOut">
              <a:rPr lang="sr-Latn-CS" smtClean="0"/>
              <a:t>3.12.2017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ikonu da biste dodali  sliku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377C3D-7BB2-4D23-9D10-616807B37D36}" type="datetimeFigureOut">
              <a:rPr lang="sr-Latn-CS" smtClean="0"/>
              <a:t>3.12.2017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s dijagonalno zaobljenim kut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3.12.2017</a:t>
            </a:fld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3"/>
          </a:xfrm>
        </p:spPr>
        <p:txBody>
          <a:bodyPr/>
          <a:lstStyle/>
          <a:p>
            <a:r>
              <a:rPr lang="hr-HR" dirty="0" smtClean="0"/>
              <a:t>Kralj Zvonimir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7059"/>
            <a:ext cx="8640960" cy="563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Zvonimiru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Zvonimir je bio ban, vojvoda i kralj </a:t>
            </a:r>
            <a:r>
              <a:rPr lang="hr-HR" sz="1800" dirty="0" smtClean="0"/>
              <a:t>Hrvatske</a:t>
            </a:r>
          </a:p>
          <a:p>
            <a:r>
              <a:rPr lang="hr-HR" sz="1800" dirty="0" smtClean="0"/>
              <a:t>Bio je ban Petra Krešimira</a:t>
            </a:r>
          </a:p>
          <a:p>
            <a:r>
              <a:rPr lang="hr-HR" sz="1800" dirty="0" smtClean="0"/>
              <a:t>Vladao je</a:t>
            </a:r>
            <a:r>
              <a:rPr lang="hr-HR" sz="1800" dirty="0" smtClean="0"/>
              <a:t> </a:t>
            </a:r>
            <a:r>
              <a:rPr lang="hr-HR" sz="1800" dirty="0" smtClean="0"/>
              <a:t>od 1075.g do 1089.g</a:t>
            </a:r>
          </a:p>
          <a:p>
            <a:r>
              <a:rPr lang="hr-HR" sz="1800" dirty="0" smtClean="0"/>
              <a:t>Okrunjen je 9.10.1075.</a:t>
            </a:r>
          </a:p>
          <a:p>
            <a:r>
              <a:rPr lang="hr-HR" sz="1800" dirty="0"/>
              <a:t>Da bi ojačao svoj položaj i učvrstio dobre odnose </a:t>
            </a:r>
            <a:r>
              <a:rPr lang="hr-HR" sz="1800" dirty="0" smtClean="0"/>
              <a:t>s </a:t>
            </a:r>
            <a:r>
              <a:rPr lang="hr-HR" sz="1800" dirty="0" err="1"/>
              <a:t>Arpadovićima</a:t>
            </a:r>
            <a:r>
              <a:rPr lang="hr-HR" sz="1800" dirty="0"/>
              <a:t>, Zvonimir sklapa zaruke sa Jelenom (zvanom Lijepa), kćerkom ugarskog kralja Bele I, a sestrom </a:t>
            </a:r>
            <a:r>
              <a:rPr lang="hr-HR" sz="1800" dirty="0" err="1"/>
              <a:t>Gejze</a:t>
            </a:r>
            <a:r>
              <a:rPr lang="hr-HR" sz="1800" dirty="0"/>
              <a:t> i Vladislava. </a:t>
            </a:r>
            <a:endParaRPr lang="hr-HR" sz="1800" dirty="0" smtClean="0"/>
          </a:p>
          <a:p>
            <a:r>
              <a:rPr lang="hr-HR" sz="1800" dirty="0"/>
              <a:t>Prvi put se javlja u izvorima kao vladar sjeverne </a:t>
            </a:r>
            <a:r>
              <a:rPr lang="hr-HR" sz="1800" dirty="0" smtClean="0"/>
              <a:t>Hrvatske</a:t>
            </a:r>
            <a:endParaRPr lang="hr-HR" sz="1800" dirty="0"/>
          </a:p>
          <a:p>
            <a:r>
              <a:rPr lang="hr-HR" sz="1800" dirty="0"/>
              <a:t>kralj </a:t>
            </a:r>
            <a:r>
              <a:rPr lang="hr-HR" sz="1800" dirty="0" smtClean="0"/>
              <a:t>Petar </a:t>
            </a:r>
            <a:r>
              <a:rPr lang="hr-HR" sz="1800" dirty="0"/>
              <a:t>Krešimir IV Zvonimira imenuje za svoga </a:t>
            </a:r>
            <a:r>
              <a:rPr lang="hr-HR" sz="1800" dirty="0" err="1"/>
              <a:t>savladara</a:t>
            </a:r>
            <a:r>
              <a:rPr lang="hr-HR" sz="1800" dirty="0"/>
              <a:t> i </a:t>
            </a:r>
            <a:r>
              <a:rPr lang="hr-HR" sz="1800" dirty="0" smtClean="0"/>
              <a:t>nasljednika</a:t>
            </a:r>
            <a:endParaRPr lang="hr-HR" sz="1800" dirty="0"/>
          </a:p>
          <a:p>
            <a:r>
              <a:rPr lang="nl-NL" sz="1800" dirty="0"/>
              <a:t>Kralj Zvonimir je umro 1089. </a:t>
            </a:r>
            <a:r>
              <a:rPr lang="nl-NL" sz="1800" dirty="0" smtClean="0"/>
              <a:t>godine</a:t>
            </a:r>
            <a:endParaRPr lang="hr-HR" sz="1800" dirty="0" smtClean="0"/>
          </a:p>
          <a:p>
            <a:r>
              <a:rPr lang="hr-HR" sz="1800" dirty="0" smtClean="0"/>
              <a:t>Legenda o Zvonimirovoj smrti</a:t>
            </a:r>
          </a:p>
          <a:p>
            <a:r>
              <a:rPr lang="hr-HR" sz="1800" dirty="0" smtClean="0"/>
              <a:t>Nakon njegove smrti više nema hrvatskih kraljeva</a:t>
            </a:r>
          </a:p>
          <a:p>
            <a:endParaRPr lang="hr-H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8160"/>
            <a:ext cx="3384377" cy="180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59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Stvari vezane za Zvonimira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Čuvena Baščanska ploča,pisana glagoljicom oko 1100.g,nađena u Baškoj na otoku Krku 1851.g.</a:t>
            </a:r>
          </a:p>
          <a:p>
            <a:r>
              <a:rPr lang="hr-HR" sz="2400" dirty="0" smtClean="0"/>
              <a:t> </a:t>
            </a:r>
            <a:r>
              <a:rPr lang="hr-HR" sz="2400" dirty="0" smtClean="0"/>
              <a:t>S</a:t>
            </a:r>
            <a:r>
              <a:rPr lang="hr-HR" sz="2400" dirty="0" smtClean="0"/>
              <a:t>a Zvonimirom </a:t>
            </a:r>
            <a:r>
              <a:rPr lang="hr-HR" sz="2400" dirty="0" smtClean="0"/>
              <a:t>prestaje </a:t>
            </a:r>
            <a:r>
              <a:rPr lang="hr-HR" sz="2400" dirty="0" smtClean="0"/>
              <a:t>dinastija </a:t>
            </a:r>
            <a:r>
              <a:rPr lang="hr-HR" sz="2400" dirty="0" err="1" smtClean="0"/>
              <a:t>Trpimirovića</a:t>
            </a:r>
            <a:endParaRPr lang="hr-HR" sz="2400" dirty="0" smtClean="0"/>
          </a:p>
          <a:p>
            <a:r>
              <a:rPr lang="hr-HR" sz="2400" dirty="0" smtClean="0"/>
              <a:t>Kralj Zvonimir imao je sina Radovana koji je umro prije Zvonimirove  smrti</a:t>
            </a:r>
          </a:p>
          <a:p>
            <a:r>
              <a:rPr lang="hr-HR" sz="2400" dirty="0"/>
              <a:t> Zvonimirova kćerka Klaudija se udala za karinskog župana </a:t>
            </a:r>
            <a:r>
              <a:rPr lang="hr-HR" sz="2400" dirty="0" err="1"/>
              <a:t>Vinišu</a:t>
            </a:r>
            <a:r>
              <a:rPr lang="hr-HR" sz="2400" dirty="0"/>
              <a:t> </a:t>
            </a:r>
            <a:r>
              <a:rPr lang="hr-HR" sz="2400" dirty="0" err="1"/>
              <a:t>Lapčanina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Papa Grgur VII  mu je poslao vladarske znake(insignije):zastava,mač,žezlo i krunu,a to je značilo i zaštitu Hrvatske od strane papinske vlasti</a:t>
            </a:r>
            <a:endParaRPr lang="hr-HR" sz="2400" dirty="0"/>
          </a:p>
          <a:p>
            <a:endParaRPr lang="hr-H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16832"/>
            <a:ext cx="1642189" cy="87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5298836"/>
            <a:ext cx="2339752" cy="155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09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 dolaska na prijestolje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1800" dirty="0"/>
              <a:t>O Zvonimirovu podrijetlu ne zna se gotovo ništa. Najvjerojatnije je bio potomak kralja Svetoslava Suronje, dakle rođak kralja Petra Krešimira IV. (1058.-1074.), iako ima povjesničara koji smatraju da nije bio Trpimirović nego pripadnik nekog od uglednih hrvatskih rodova odnosno plemena</a:t>
            </a:r>
            <a:endParaRPr lang="hr-HR" sz="1800" dirty="0" smtClean="0"/>
          </a:p>
          <a:p>
            <a:r>
              <a:rPr lang="hr-HR" sz="1800" dirty="0" smtClean="0"/>
              <a:t>Jedino </a:t>
            </a:r>
            <a:r>
              <a:rPr lang="hr-HR" sz="1800" dirty="0"/>
              <a:t>je poznato iz jedne sudske presude iz Šibenika godine 1078., da se Zvonimirov ujak zvao </a:t>
            </a:r>
            <a:r>
              <a:rPr lang="hr-HR" sz="1800" dirty="0" err="1" smtClean="0"/>
              <a:t>Streza</a:t>
            </a:r>
            <a:endParaRPr lang="hr-HR" sz="1800" dirty="0"/>
          </a:p>
          <a:p>
            <a:r>
              <a:rPr lang="hr-HR" sz="1800" dirty="0"/>
              <a:t>Zvonimir se u izvorima prvi put spominje godine 1070. kao ban i suvladar kralja Petra Krešimira IV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4932040" cy="31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23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Legenda o Zvonimirovoj smrti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2699792" y="5373216"/>
            <a:ext cx="6444208" cy="1484784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Prema legendi Zvonimira su ubili njegovi podanici jer ih je na </a:t>
            </a:r>
            <a:r>
              <a:rPr lang="hr-HR" sz="2000" dirty="0" err="1" smtClean="0"/>
              <a:t>papin</a:t>
            </a:r>
            <a:r>
              <a:rPr lang="hr-HR" sz="2000" dirty="0" smtClean="0"/>
              <a:t> poziv htio povesti u rat.</a:t>
            </a:r>
          </a:p>
          <a:p>
            <a:r>
              <a:rPr lang="hr-HR" sz="2000" dirty="0" smtClean="0"/>
              <a:t>U trenutku Zvonimirove smrti prokleo je Hrvate da više nikada nemaju svoje vladare. </a:t>
            </a:r>
            <a:endParaRPr lang="hr-HR" sz="2000" dirty="0"/>
          </a:p>
        </p:txBody>
      </p:sp>
      <p:sp>
        <p:nvSpPr>
          <p:cNvPr id="4" name="Rezervirano mjesto slike 3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5923384" cy="4343400"/>
          </a:xfrm>
        </p:spPr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8193"/>
            <a:ext cx="5904656" cy="431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41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jevaonica">
  <a:themeElements>
    <a:clrScheme name="Ljevaonic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jevaonic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jevaonic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140</TotalTime>
  <Words>292</Words>
  <Application>Microsoft Office PowerPoint</Application>
  <PresentationFormat>Prikaz na zaslonu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Ljevaonica</vt:lpstr>
      <vt:lpstr>Kralj Zvonimir</vt:lpstr>
      <vt:lpstr>O Zvonimiru</vt:lpstr>
      <vt:lpstr>Stvari vezane za Zvonimira</vt:lpstr>
      <vt:lpstr>Do dolaska na prijestolje</vt:lpstr>
      <vt:lpstr>Legenda o Zvonimirovoj smrti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Zvonimir</dc:title>
  <dc:creator>Danijela</dc:creator>
  <cp:lastModifiedBy>Danijela</cp:lastModifiedBy>
  <cp:revision>14</cp:revision>
  <dcterms:created xsi:type="dcterms:W3CDTF">2017-12-02T15:39:04Z</dcterms:created>
  <dcterms:modified xsi:type="dcterms:W3CDTF">2017-12-03T10:57:04Z</dcterms:modified>
</cp:coreProperties>
</file>