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3" r:id="rId5"/>
    <p:sldId id="262" r:id="rId6"/>
    <p:sldId id="259" r:id="rId7"/>
    <p:sldId id="261" r:id="rId8"/>
    <p:sldId id="267" r:id="rId9"/>
    <p:sldId id="268" r:id="rId10"/>
    <p:sldId id="265" r:id="rId11"/>
    <p:sldId id="266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4AFB-F44E-4261-80E7-132001B20B13}" type="datetimeFigureOut">
              <a:rPr lang="hr-HR" smtClean="0"/>
              <a:t>25.10.2017.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4F8B-AF92-4A65-A723-2F07EAF3EE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830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4AFB-F44E-4261-80E7-132001B20B13}" type="datetimeFigureOut">
              <a:rPr lang="hr-HR" smtClean="0"/>
              <a:t>25.10.2017.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4F8B-AF92-4A65-A723-2F07EAF3EE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071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4AFB-F44E-4261-80E7-132001B20B13}" type="datetimeFigureOut">
              <a:rPr lang="hr-HR" smtClean="0"/>
              <a:t>25.10.2017.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4F8B-AF92-4A65-A723-2F07EAF3EE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49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4AFB-F44E-4261-80E7-132001B20B13}" type="datetimeFigureOut">
              <a:rPr lang="hr-HR" smtClean="0"/>
              <a:t>25.10.2017.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4F8B-AF92-4A65-A723-2F07EAF3EE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269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4AFB-F44E-4261-80E7-132001B20B13}" type="datetimeFigureOut">
              <a:rPr lang="hr-HR" smtClean="0"/>
              <a:t>25.10.2017.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4F8B-AF92-4A65-A723-2F07EAF3EE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439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4AFB-F44E-4261-80E7-132001B20B13}" type="datetimeFigureOut">
              <a:rPr lang="hr-HR" smtClean="0"/>
              <a:t>25.10.2017.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4F8B-AF92-4A65-A723-2F07EAF3EE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02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4AFB-F44E-4261-80E7-132001B20B13}" type="datetimeFigureOut">
              <a:rPr lang="hr-HR" smtClean="0"/>
              <a:t>25.10.2017.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4F8B-AF92-4A65-A723-2F07EAF3EE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945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4AFB-F44E-4261-80E7-132001B20B13}" type="datetimeFigureOut">
              <a:rPr lang="hr-HR" smtClean="0"/>
              <a:t>25.10.2017.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4F8B-AF92-4A65-A723-2F07EAF3EE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308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4AFB-F44E-4261-80E7-132001B20B13}" type="datetimeFigureOut">
              <a:rPr lang="hr-HR" smtClean="0"/>
              <a:t>25.10.2017.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4F8B-AF92-4A65-A723-2F07EAF3EE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413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4AFB-F44E-4261-80E7-132001B20B13}" type="datetimeFigureOut">
              <a:rPr lang="hr-HR" smtClean="0"/>
              <a:t>25.10.2017.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4F8B-AF92-4A65-A723-2F07EAF3EE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80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4AFB-F44E-4261-80E7-132001B20B13}" type="datetimeFigureOut">
              <a:rPr lang="hr-HR" smtClean="0"/>
              <a:t>25.10.2017.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4F8B-AF92-4A65-A723-2F07EAF3EE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939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24AFB-F44E-4261-80E7-132001B20B13}" type="datetimeFigureOut">
              <a:rPr lang="hr-HR" smtClean="0"/>
              <a:t>25.10.2017.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34F8B-AF92-4A65-A723-2F07EAF3EE0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780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rmAutofit/>
          </a:bodyPr>
          <a:lstStyle/>
          <a:p>
            <a:r>
              <a:rPr lang="hr-HR" sz="7200" b="1" i="1" dirty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V</a:t>
            </a:r>
            <a:r>
              <a:rPr lang="hr-HR" sz="7200" b="1" i="1" dirty="0" smtClean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enecija</a:t>
            </a:r>
            <a:endParaRPr lang="hr-HR" sz="7200" b="1" i="1" dirty="0"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75656" y="3789040"/>
            <a:ext cx="6400800" cy="1752600"/>
          </a:xfrm>
        </p:spPr>
        <p:txBody>
          <a:bodyPr>
            <a:normAutofit/>
          </a:bodyPr>
          <a:lstStyle/>
          <a:p>
            <a:r>
              <a:rPr lang="hr-HR" sz="3600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Pripremile: Victoria </a:t>
            </a:r>
            <a:r>
              <a:rPr lang="hr-HR" sz="3600" b="1" i="1" dirty="0" err="1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Šunjerga</a:t>
            </a:r>
            <a:r>
              <a:rPr lang="hr-HR" sz="3600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</a:t>
            </a:r>
          </a:p>
          <a:p>
            <a:r>
              <a:rPr lang="hr-HR" sz="3600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i Dora Vidaković</a:t>
            </a:r>
            <a:endParaRPr lang="hr-HR" sz="3600" b="1" i="1" dirty="0">
              <a:solidFill>
                <a:schemeClr val="tx1"/>
              </a:solidFill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450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3310136" cy="1467594"/>
          </a:xfrm>
        </p:spPr>
        <p:txBody>
          <a:bodyPr>
            <a:normAutofit/>
          </a:bodyPr>
          <a:lstStyle/>
          <a:p>
            <a:pPr algn="l"/>
            <a:r>
              <a:rPr lang="hr-HR" sz="4800" b="1" i="1" dirty="0" smtClean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Kultura</a:t>
            </a:r>
            <a:endParaRPr lang="hr-HR" sz="4800" b="1" i="1" dirty="0"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7808912" cy="3672408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Vjenčanje mora –&gt; obred na blagdan</a:t>
            </a:r>
          </a:p>
          <a:p>
            <a:pPr algn="l"/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   Uzašašća (dužd bi bacio prsten u more</a:t>
            </a:r>
          </a:p>
          <a:p>
            <a:pPr algn="l"/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   govoreći: ‘’Zaručujemo te, more’’) –</a:t>
            </a:r>
          </a:p>
          <a:p>
            <a:pPr algn="l"/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   </a:t>
            </a:r>
            <a:r>
              <a:rPr lang="hr-HR" b="1" i="1" dirty="0" err="1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najsjanija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godišnja svetkovina</a:t>
            </a:r>
            <a:endParaRPr lang="hr-HR" b="1" i="1" dirty="0">
              <a:solidFill>
                <a:schemeClr val="tx1"/>
              </a:solidFill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326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zervirano mjesto sadržaja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52" y="1268760"/>
            <a:ext cx="7151295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0696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784976" cy="4104456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n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astala u 6. stoljeću – sjeverni Jadran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Mletačka </a:t>
            </a:r>
            <a:r>
              <a:rPr lang="hr-HR" b="1" i="1" dirty="0" err="1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Repubika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(Republika Sv. Marka)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p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omorstvo, posrednička trgovina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12. stoljeće </a:t>
            </a: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–&gt; osamostalila se od Bizanta </a:t>
            </a: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–&gt;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aristokratska gradska republika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vlast ima vijeće – dužd (knez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)</a:t>
            </a:r>
          </a:p>
        </p:txBody>
      </p:sp>
      <p:sp>
        <p:nvSpPr>
          <p:cNvPr id="4" name="Pravokutnik 3"/>
          <p:cNvSpPr/>
          <p:nvPr/>
        </p:nvSpPr>
        <p:spPr>
          <a:xfrm>
            <a:off x="624666" y="836712"/>
            <a:ext cx="50994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4800" b="1" i="1" dirty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Početak Venecije</a:t>
            </a:r>
          </a:p>
        </p:txBody>
      </p:sp>
    </p:spTree>
    <p:extLst>
      <p:ext uri="{BB962C8B-B14F-4D97-AF65-F5344CB8AC3E}">
        <p14:creationId xmlns:p14="http://schemas.microsoft.com/office/powerpoint/2010/main" val="131834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48680"/>
            <a:ext cx="4536504" cy="5693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Strelica udesno 9"/>
          <p:cNvSpPr/>
          <p:nvPr/>
        </p:nvSpPr>
        <p:spPr>
          <a:xfrm rot="12225734">
            <a:off x="4002101" y="1814364"/>
            <a:ext cx="2592642" cy="576064"/>
          </a:xfrm>
          <a:prstGeom prst="rightArrow">
            <a:avLst/>
          </a:prstGeom>
          <a:effectLst>
            <a:glow rad="165100">
              <a:schemeClr val="bg1">
                <a:alpha val="61000"/>
              </a:schemeClr>
            </a:glo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ekstniOkvir 10"/>
          <p:cNvSpPr txBox="1"/>
          <p:nvPr/>
        </p:nvSpPr>
        <p:spPr>
          <a:xfrm>
            <a:off x="6600909" y="2486275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i="1" dirty="0" smtClean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Venecija</a:t>
            </a:r>
            <a:endParaRPr lang="hr-HR" sz="3600" b="1" i="1" dirty="0"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747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4606280" cy="1323578"/>
          </a:xfrm>
        </p:spPr>
        <p:txBody>
          <a:bodyPr>
            <a:normAutofit/>
          </a:bodyPr>
          <a:lstStyle/>
          <a:p>
            <a:pPr algn="l"/>
            <a:r>
              <a:rPr lang="hr-HR" sz="4800" b="1" i="1" dirty="0" smtClean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Zemljopis</a:t>
            </a:r>
            <a:endParaRPr lang="hr-HR" sz="4800" b="1" i="1" dirty="0"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7560840" cy="4536504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Venecijska laguna –&gt; nasipi koji drže grad iznad vode i više </a:t>
            </a: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od 150 kanala (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vodenih ulica)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15., 16. stoljeće –&gt; melioracijski radovi – cilj: sprečavanje pretvaranja lagune u močvaru</a:t>
            </a:r>
          </a:p>
          <a:p>
            <a:pPr marL="457200" indent="-457200">
              <a:buFont typeface="Arial" pitchFamily="34" charset="0"/>
              <a:buChar char="•"/>
            </a:pPr>
            <a:endParaRPr lang="hr-HR" b="1" i="1" dirty="0" smtClean="0">
              <a:solidFill>
                <a:schemeClr val="tx1"/>
              </a:solidFill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  <a:p>
            <a:pPr marL="457200" indent="-457200">
              <a:buFont typeface="Arial" pitchFamily="34" charset="0"/>
              <a:buChar char="•"/>
            </a:pPr>
            <a:endParaRPr lang="hr-HR" b="1" i="1" dirty="0" smtClean="0">
              <a:solidFill>
                <a:schemeClr val="tx1"/>
              </a:solidFill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997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68760"/>
            <a:ext cx="6346781" cy="4358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248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hr-HR" sz="4800" b="1" i="1" dirty="0" smtClean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Znamenitosti</a:t>
            </a:r>
            <a:endParaRPr lang="hr-HR" sz="4800" b="1" i="1" dirty="0"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064896" cy="3672408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b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azilika svetog Marka – 9. stoljeće –&gt;</a:t>
            </a:r>
            <a:r>
              <a:rPr lang="hr-HR" dirty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</a:t>
            </a: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venecijanska 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katedrala i primjer</a:t>
            </a:r>
            <a:r>
              <a:rPr lang="hr-HR" dirty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bizantske </a:t>
            </a:r>
            <a:r>
              <a:rPr lang="hr-HR" b="1" i="1" dirty="0" err="1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arhikteture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u Europi 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 err="1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Duždova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</a:t>
            </a: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palača 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– 15. stoljeće – gotička palača, rezidencija mletačkog dužda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Trg svetog Marka – glavni gradski trg</a:t>
            </a:r>
            <a:endParaRPr lang="hr-HR" b="1" i="1" dirty="0">
              <a:solidFill>
                <a:schemeClr val="tx1"/>
              </a:solidFill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957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990" y="3501008"/>
            <a:ext cx="5455678" cy="3090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Rezervirano mjesto sadržaja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4230389" cy="31727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kstniOkvir 6"/>
          <p:cNvSpPr txBox="1"/>
          <p:nvPr/>
        </p:nvSpPr>
        <p:spPr>
          <a:xfrm>
            <a:off x="4716016" y="1681644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i="1" dirty="0" smtClean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– bazilika svetog Marka</a:t>
            </a:r>
            <a:endParaRPr lang="hr-HR" sz="2800" b="1" i="1" dirty="0"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395536" y="4849996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i="1" dirty="0" smtClean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Duždeva palača</a:t>
            </a:r>
            <a:r>
              <a:rPr lang="hr-HR" sz="2800" b="1" i="1" dirty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–</a:t>
            </a:r>
          </a:p>
        </p:txBody>
      </p:sp>
    </p:spTree>
    <p:extLst>
      <p:ext uri="{BB962C8B-B14F-4D97-AF65-F5344CB8AC3E}">
        <p14:creationId xmlns:p14="http://schemas.microsoft.com/office/powerpoint/2010/main" val="152099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3792" y="521246"/>
            <a:ext cx="2662064" cy="1467594"/>
          </a:xfrm>
        </p:spPr>
        <p:txBody>
          <a:bodyPr>
            <a:normAutofit/>
          </a:bodyPr>
          <a:lstStyle/>
          <a:p>
            <a:pPr algn="l"/>
            <a:r>
              <a:rPr lang="hr-HR" sz="4800" b="1" i="1" dirty="0" smtClean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Ratovi</a:t>
            </a:r>
            <a:endParaRPr lang="hr-HR" sz="4800" b="1" i="1" dirty="0"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7920880" cy="4104456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 smtClean="0">
                <a:solidFill>
                  <a:schemeClr val="tx1"/>
                </a:solidFill>
              </a:rPr>
              <a:t> 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u 9. stoljeću ratovali puno puta s Hrvatima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nakon </a:t>
            </a: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poraza mletačke ratne flote i pogibije dužda </a:t>
            </a:r>
            <a:r>
              <a:rPr lang="hr-HR" b="1" i="1" dirty="0" err="1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Pietra</a:t>
            </a: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I. </a:t>
            </a:r>
            <a:r>
              <a:rPr lang="hr-HR" b="1" i="1" dirty="0" err="1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Candiana</a:t>
            </a: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u bitki kraj Makarske 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887., </a:t>
            </a: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Venecija je bila prisiljena plaćati </a:t>
            </a:r>
            <a:r>
              <a:rPr lang="hr-HR" b="1" i="1" dirty="0" err="1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Neretvanima</a:t>
            </a: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 tribut za slobodnu plovidbu 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Jadranom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o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jačavši tijekom 10. </a:t>
            </a: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stoljeća stekla 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vlast </a:t>
            </a: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nad najvećim dijelom </a:t>
            </a:r>
            <a:r>
              <a:rPr lang="hr-HR" b="1" i="1" dirty="0" smtClean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hrvatskog </a:t>
            </a:r>
            <a:r>
              <a:rPr lang="hr-HR" b="1" i="1" dirty="0" err="1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uzmorja</a:t>
            </a:r>
            <a:r>
              <a:rPr lang="hr-HR" b="1" i="1" dirty="0">
                <a:solidFill>
                  <a:schemeClr val="tx1"/>
                </a:solidFill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.</a:t>
            </a:r>
            <a:endParaRPr lang="hr-HR" b="1" i="1" dirty="0" smtClean="0">
              <a:solidFill>
                <a:schemeClr val="tx1"/>
              </a:solidFill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84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196752"/>
            <a:ext cx="4035574" cy="39710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kstniOkvir 4"/>
          <p:cNvSpPr txBox="1"/>
          <p:nvPr/>
        </p:nvSpPr>
        <p:spPr>
          <a:xfrm>
            <a:off x="5724128" y="5661248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i="1" dirty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d</a:t>
            </a:r>
            <a:r>
              <a:rPr lang="hr-HR" sz="2800" b="1" i="1" dirty="0" smtClean="0">
                <a:effectLst>
                  <a:glow rad="165100">
                    <a:schemeClr val="bg1">
                      <a:alpha val="61000"/>
                    </a:schemeClr>
                  </a:glow>
                </a:effectLst>
              </a:rPr>
              <a:t>ijelovi Hrvatske pod mletačkom vlašću</a:t>
            </a:r>
            <a:endParaRPr lang="hr-HR" sz="2800" b="1" i="1" dirty="0">
              <a:effectLst>
                <a:glow rad="165100">
                  <a:schemeClr val="bg1">
                    <a:alpha val="61000"/>
                  </a:schemeClr>
                </a:glow>
              </a:effectLst>
            </a:endParaRPr>
          </a:p>
        </p:txBody>
      </p:sp>
      <p:sp>
        <p:nvSpPr>
          <p:cNvPr id="6" name="Elipsa 5"/>
          <p:cNvSpPr/>
          <p:nvPr/>
        </p:nvSpPr>
        <p:spPr>
          <a:xfrm rot="19093298">
            <a:off x="4033322" y="1697234"/>
            <a:ext cx="864096" cy="329002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Strelica udesno 6"/>
          <p:cNvSpPr/>
          <p:nvPr/>
        </p:nvSpPr>
        <p:spPr>
          <a:xfrm rot="12741816">
            <a:off x="5600606" y="4734060"/>
            <a:ext cx="1545691" cy="576064"/>
          </a:xfrm>
          <a:prstGeom prst="rightArrow">
            <a:avLst/>
          </a:prstGeom>
          <a:effectLst>
            <a:glow rad="165100">
              <a:schemeClr val="bg1">
                <a:alpha val="61000"/>
              </a:schemeClr>
            </a:glo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167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193</Words>
  <Application>Microsoft Office PowerPoint</Application>
  <PresentationFormat>Prikaz na zaslonu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Tema sustava Office</vt:lpstr>
      <vt:lpstr>Venecija</vt:lpstr>
      <vt:lpstr>PowerPointova prezentacija</vt:lpstr>
      <vt:lpstr>PowerPointova prezentacija</vt:lpstr>
      <vt:lpstr>Zemljopis</vt:lpstr>
      <vt:lpstr>PowerPointova prezentacija</vt:lpstr>
      <vt:lpstr>Znamenitosti</vt:lpstr>
      <vt:lpstr>PowerPointova prezentacija</vt:lpstr>
      <vt:lpstr>Ratovi</vt:lpstr>
      <vt:lpstr>PowerPointova prezentacija</vt:lpstr>
      <vt:lpstr>Kultura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Venecija</dc:title>
  <dc:creator>DORA</dc:creator>
  <cp:lastModifiedBy>DORA</cp:lastModifiedBy>
  <cp:revision>31</cp:revision>
  <dcterms:created xsi:type="dcterms:W3CDTF">2017-10-05T08:59:20Z</dcterms:created>
  <dcterms:modified xsi:type="dcterms:W3CDTF">2017-10-25T13:54:56Z</dcterms:modified>
</cp:coreProperties>
</file>