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77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40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64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82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879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923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953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45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62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6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00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6EABD2B-D068-4D08-8098-AA16FD014EF6}" type="datetimeFigureOut">
              <a:rPr lang="hr-HR" smtClean="0"/>
              <a:t>18.11.2017.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7FA2112-6937-4BA1-966E-74E5CEAB55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48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VAZALNI ODNOS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hr-HR" sz="1600" dirty="0" smtClean="0"/>
              <a:t>Prezentaciju napravile Valentina </a:t>
            </a:r>
            <a:r>
              <a:rPr lang="hr-HR" sz="1600" dirty="0" err="1" smtClean="0"/>
              <a:t>Pofek</a:t>
            </a:r>
            <a:r>
              <a:rPr lang="hr-HR" sz="1600" dirty="0" smtClean="0"/>
              <a:t> i Antonela </a:t>
            </a:r>
            <a:r>
              <a:rPr lang="hr-HR" sz="1600" dirty="0" err="1" smtClean="0"/>
              <a:t>Đurković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9818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je vazalni odnos?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Vazalni odnos bio je doživotni odnos vjernosti dvoje slobodnih ljudi                                </a:t>
            </a:r>
            <a:r>
              <a:rPr lang="hr-HR" dirty="0" smtClean="0"/>
              <a:t>(feudalaca), </a:t>
            </a:r>
            <a:r>
              <a:rPr lang="hr-HR" dirty="0" smtClean="0"/>
              <a:t>u kojem je svaka strana preuzimala određene obveze.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790" y="3153746"/>
            <a:ext cx="3248109" cy="361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1" y="3153747"/>
            <a:ext cx="5022270" cy="34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05" y="1407074"/>
            <a:ext cx="7519695" cy="2369977"/>
          </a:xfrm>
        </p:spPr>
        <p:txBody>
          <a:bodyPr>
            <a:normAutofit/>
          </a:bodyPr>
          <a:lstStyle/>
          <a:p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Vazalni odnos se 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razvio u srednjem vijeku, između feudalaca.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184870" y="190306"/>
            <a:ext cx="8706926" cy="1591841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Kada i </a:t>
            </a:r>
            <a:r>
              <a:rPr lang="hr-HR" sz="3200" b="1" dirty="0" smtClean="0"/>
              <a:t>između </a:t>
            </a:r>
            <a:r>
              <a:rPr lang="hr-HR" sz="3200" b="1" dirty="0" smtClean="0"/>
              <a:t>koga se razvio vazalni odnos?</a:t>
            </a:r>
            <a:endParaRPr lang="hr-HR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0" y="190306"/>
            <a:ext cx="39243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65" y="18437"/>
            <a:ext cx="7358681" cy="1702090"/>
          </a:xfrm>
        </p:spPr>
        <p:txBody>
          <a:bodyPr/>
          <a:lstStyle/>
          <a:p>
            <a:r>
              <a:rPr lang="hr-HR" b="1" dirty="0" smtClean="0"/>
              <a:t>Tko je u vazalnom odnosu?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919" y="1720527"/>
            <a:ext cx="10515600" cy="4351338"/>
          </a:xfrm>
        </p:spPr>
        <p:txBody>
          <a:bodyPr/>
          <a:lstStyle/>
          <a:p>
            <a:r>
              <a:rPr lang="hr-HR" dirty="0" smtClean="0"/>
              <a:t>U vazalnom odnosu bili su SENIOR i </a:t>
            </a:r>
            <a:r>
              <a:rPr lang="hr-HR" dirty="0" smtClean="0"/>
              <a:t>VAZAL.</a:t>
            </a:r>
          </a:p>
          <a:p>
            <a:endParaRPr lang="hr-HR" dirty="0"/>
          </a:p>
          <a:p>
            <a:r>
              <a:rPr lang="hr-HR" dirty="0" smtClean="0"/>
              <a:t>Vazali su ponekad imali svoje </a:t>
            </a:r>
            <a:r>
              <a:rPr lang="hr-HR" dirty="0" smtClean="0"/>
              <a:t>vazale.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91" y="-867746"/>
            <a:ext cx="4845950" cy="40028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804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VAZALSKA PRISEGA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i="1" dirty="0" smtClean="0"/>
              <a:t>Vazalska prisega bio je važan i ozbiljan čin između SENIORA i VAZALA.</a:t>
            </a:r>
          </a:p>
          <a:p>
            <a:pPr marL="0" indent="0">
              <a:buNone/>
            </a:pPr>
            <a:r>
              <a:rPr lang="hr-HR" i="1" dirty="0" smtClean="0"/>
              <a:t>I svatko je imao svoje obveze. </a:t>
            </a:r>
            <a:endParaRPr lang="hr-HR" i="1" dirty="0"/>
          </a:p>
          <a:p>
            <a:pPr marL="0" indent="0">
              <a:buNone/>
            </a:pP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obveze bile su utvrđene vazalskim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ugovorom.</a:t>
            </a:r>
            <a:endParaRPr lang="hr-H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7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Kakve su bile obveze između SENIORA i VAZALA?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Kada bi SENIOR išao u rat mogao je pozvati VAZALA, on bi mu pomogao sa svojom </a:t>
            </a:r>
            <a:r>
              <a:rPr lang="hr-HR" dirty="0" smtClean="0"/>
              <a:t>vojskom.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94" y="2472613"/>
            <a:ext cx="4687895" cy="31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postati vazal?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944127"/>
            <a:ext cx="10058400" cy="4050792"/>
          </a:xfrm>
        </p:spPr>
        <p:txBody>
          <a:bodyPr/>
          <a:lstStyle/>
          <a:p>
            <a:r>
              <a:rPr lang="hr-HR" dirty="0" smtClean="0"/>
              <a:t>Vazalom se postaje tako da </a:t>
            </a:r>
            <a:r>
              <a:rPr lang="hr-HR" dirty="0" smtClean="0"/>
              <a:t>te </a:t>
            </a:r>
            <a:r>
              <a:rPr lang="hr-HR" dirty="0" smtClean="0"/>
              <a:t>SENIOR pozove k sebi i </a:t>
            </a:r>
            <a:r>
              <a:rPr lang="hr-HR" dirty="0" smtClean="0"/>
              <a:t>dodjeli ti </a:t>
            </a:r>
            <a:r>
              <a:rPr lang="hr-HR" dirty="0" smtClean="0"/>
              <a:t>dio </a:t>
            </a:r>
            <a:r>
              <a:rPr lang="hr-HR" dirty="0" smtClean="0"/>
              <a:t>svoje zemlje.</a:t>
            </a:r>
          </a:p>
          <a:p>
            <a:r>
              <a:rPr lang="hr-HR" dirty="0" smtClean="0"/>
              <a:t>U </a:t>
            </a:r>
            <a:r>
              <a:rPr lang="hr-HR" dirty="0" smtClean="0"/>
              <a:t>slučaju rata, SENIOR te ima pravo pozvati da ideš s njim u rat sa svojom </a:t>
            </a:r>
            <a:r>
              <a:rPr lang="hr-HR" dirty="0" smtClean="0"/>
              <a:t>vojskom.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2" y="3223126"/>
            <a:ext cx="4151443" cy="29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HVAla</a:t>
            </a:r>
            <a:r>
              <a:rPr lang="hr-HR" dirty="0" smtClean="0"/>
              <a:t> vam na pozornosti !!!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Nadamo se da Vam se svidjela naša prezentacija.</a:t>
            </a:r>
          </a:p>
          <a:p>
            <a:r>
              <a:rPr lang="hr-HR" dirty="0" smtClean="0"/>
              <a:t>Antonela </a:t>
            </a:r>
            <a:r>
              <a:rPr lang="hr-HR" dirty="0" err="1" smtClean="0"/>
              <a:t>Đurković</a:t>
            </a:r>
            <a:r>
              <a:rPr lang="hr-HR" dirty="0" smtClean="0"/>
              <a:t> i Valentina </a:t>
            </a:r>
            <a:r>
              <a:rPr lang="hr-HR" dirty="0" err="1" smtClean="0"/>
              <a:t>Pofek</a:t>
            </a:r>
            <a:r>
              <a:rPr lang="hr-HR" dirty="0" smtClean="0"/>
              <a:t>, 6.a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45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81</TotalTime>
  <Words>197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Wood Type</vt:lpstr>
      <vt:lpstr>VAZALNI ODNOS</vt:lpstr>
      <vt:lpstr>Što je vazalni odnos?</vt:lpstr>
      <vt:lpstr>Vazalni odnos se razvio u srednjem vijeku, između feudalaca.</vt:lpstr>
      <vt:lpstr>Tko je u vazalnom odnosu?</vt:lpstr>
      <vt:lpstr>VAZALSKA PRISEGA</vt:lpstr>
      <vt:lpstr>Kakve su bile obveze između SENIORA i VAZALA?</vt:lpstr>
      <vt:lpstr>Kako postati vazal?</vt:lpstr>
      <vt:lpstr>HVAla vam na pozornosti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VAZALNI ODNOS</dc:title>
  <dc:creator>Tomislav</dc:creator>
  <cp:lastModifiedBy>Tomislav</cp:lastModifiedBy>
  <cp:revision>11</cp:revision>
  <dcterms:created xsi:type="dcterms:W3CDTF">2017-11-12T18:18:41Z</dcterms:created>
  <dcterms:modified xsi:type="dcterms:W3CDTF">2017-11-18T11:15:16Z</dcterms:modified>
</cp:coreProperties>
</file>