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FF5F-7A7A-440E-AB71-F39651040619}" type="datetimeFigureOut">
              <a:rPr lang="hr-HR" smtClean="0"/>
              <a:t>4.12.2017.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E480-C4CA-4A3D-B081-F6ED58767B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4825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FF5F-7A7A-440E-AB71-F39651040619}" type="datetimeFigureOut">
              <a:rPr lang="hr-HR" smtClean="0"/>
              <a:t>4.12.2017.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E480-C4CA-4A3D-B081-F6ED58767B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06475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FF5F-7A7A-440E-AB71-F39651040619}" type="datetimeFigureOut">
              <a:rPr lang="hr-HR" smtClean="0"/>
              <a:t>4.12.2017.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E480-C4CA-4A3D-B081-F6ED58767BAC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8722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FF5F-7A7A-440E-AB71-F39651040619}" type="datetimeFigureOut">
              <a:rPr lang="hr-HR" smtClean="0"/>
              <a:t>4.12.2017.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E480-C4CA-4A3D-B081-F6ED58767B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6194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FF5F-7A7A-440E-AB71-F39651040619}" type="datetimeFigureOut">
              <a:rPr lang="hr-HR" smtClean="0"/>
              <a:t>4.12.2017.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E480-C4CA-4A3D-B081-F6ED58767BAC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8896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FF5F-7A7A-440E-AB71-F39651040619}" type="datetimeFigureOut">
              <a:rPr lang="hr-HR" smtClean="0"/>
              <a:t>4.12.2017.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E480-C4CA-4A3D-B081-F6ED58767B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0974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FF5F-7A7A-440E-AB71-F39651040619}" type="datetimeFigureOut">
              <a:rPr lang="hr-HR" smtClean="0"/>
              <a:t>4.12.2017.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E480-C4CA-4A3D-B081-F6ED58767B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2810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FF5F-7A7A-440E-AB71-F39651040619}" type="datetimeFigureOut">
              <a:rPr lang="hr-HR" smtClean="0"/>
              <a:t>4.12.2017.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E480-C4CA-4A3D-B081-F6ED58767B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63676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FF5F-7A7A-440E-AB71-F39651040619}" type="datetimeFigureOut">
              <a:rPr lang="hr-HR" smtClean="0"/>
              <a:t>4.12.2017.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E480-C4CA-4A3D-B081-F6ED58767B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487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FF5F-7A7A-440E-AB71-F39651040619}" type="datetimeFigureOut">
              <a:rPr lang="hr-HR" smtClean="0"/>
              <a:t>4.12.2017.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E480-C4CA-4A3D-B081-F6ED58767B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6083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FF5F-7A7A-440E-AB71-F39651040619}" type="datetimeFigureOut">
              <a:rPr lang="hr-HR" smtClean="0"/>
              <a:t>4.12.2017.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E480-C4CA-4A3D-B081-F6ED58767B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03088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FF5F-7A7A-440E-AB71-F39651040619}" type="datetimeFigureOut">
              <a:rPr lang="hr-HR" smtClean="0"/>
              <a:t>4.12.2017.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E480-C4CA-4A3D-B081-F6ED58767B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9534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FF5F-7A7A-440E-AB71-F39651040619}" type="datetimeFigureOut">
              <a:rPr lang="hr-HR" smtClean="0"/>
              <a:t>4.12.2017.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E480-C4CA-4A3D-B081-F6ED58767B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27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FF5F-7A7A-440E-AB71-F39651040619}" type="datetimeFigureOut">
              <a:rPr lang="hr-HR" smtClean="0"/>
              <a:t>4.12.2017.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E480-C4CA-4A3D-B081-F6ED58767B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5746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FF5F-7A7A-440E-AB71-F39651040619}" type="datetimeFigureOut">
              <a:rPr lang="hr-HR" smtClean="0"/>
              <a:t>4.12.2017.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E480-C4CA-4A3D-B081-F6ED58767B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014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FF5F-7A7A-440E-AB71-F39651040619}" type="datetimeFigureOut">
              <a:rPr lang="hr-HR" smtClean="0"/>
              <a:t>4.12.2017.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6E480-C4CA-4A3D-B081-F6ED58767B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760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7FF5F-7A7A-440E-AB71-F39651040619}" type="datetimeFigureOut">
              <a:rPr lang="hr-HR" smtClean="0"/>
              <a:t>4.12.2017.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556E480-C4CA-4A3D-B081-F6ED58767BA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759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376402" y="-2"/>
            <a:ext cx="10718891" cy="2788358"/>
          </a:xfrm>
        </p:spPr>
        <p:txBody>
          <a:bodyPr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hr-HR" sz="9600" b="1" dirty="0" smtClean="0">
                <a:ln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Mona Lisa</a:t>
            </a:r>
            <a:endParaRPr lang="hr-HR" sz="9600" b="1" dirty="0">
              <a:ln/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1645" y="3847634"/>
            <a:ext cx="7766936" cy="1254944"/>
          </a:xfrm>
        </p:spPr>
        <p:txBody>
          <a:bodyPr>
            <a:noAutofit/>
          </a:bodyPr>
          <a:lstStyle/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hr-HR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 Napravile: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hr-HR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 Neva Matić </a:t>
            </a:r>
          </a:p>
          <a:p>
            <a:pPr marL="285750" indent="-285750" algn="l">
              <a:buFont typeface="Wingdings" panose="05000000000000000000" pitchFamily="2" charset="2"/>
              <a:buChar char="§"/>
            </a:pPr>
            <a:r>
              <a:rPr lang="hr-HR" b="1" dirty="0" smtClean="0">
                <a:solidFill>
                  <a:schemeClr val="bg2">
                    <a:lumMod val="50000"/>
                  </a:schemeClr>
                </a:solidFill>
                <a:latin typeface="Book Antiqua" panose="02040602050305030304" pitchFamily="18" charset="0"/>
              </a:rPr>
              <a:t> Karla Malovoz</a:t>
            </a:r>
            <a:endParaRPr lang="hr-HR" b="1" dirty="0">
              <a:solidFill>
                <a:schemeClr val="bg2">
                  <a:lumMod val="50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88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98613"/>
            <a:ext cx="3854528" cy="1278466"/>
          </a:xfrm>
        </p:spPr>
        <p:txBody>
          <a:bodyPr>
            <a:normAutofit/>
          </a:bodyPr>
          <a:lstStyle/>
          <a:p>
            <a:r>
              <a:rPr lang="hr-H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Mona Lisa</a:t>
            </a:r>
            <a:endParaRPr lang="hr-H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213" y="514350"/>
            <a:ext cx="3654661" cy="552767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3" y="1752500"/>
            <a:ext cx="4512880" cy="2584449"/>
          </a:xfrm>
        </p:spPr>
        <p:txBody>
          <a:bodyPr>
            <a:noAutofit/>
          </a:bodyPr>
          <a:lstStyle/>
          <a:p>
            <a:pPr marL="36000" indent="-4680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pl-PL" sz="1600" dirty="0" smtClean="0"/>
              <a:t> jedna od najpoznatijih umjetničkih slika na svijetu</a:t>
            </a:r>
            <a:r>
              <a:rPr lang="hr-HR" sz="1600" dirty="0" smtClean="0"/>
              <a:t> rad talijanskog renesansnog majstora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hr-HR" sz="1600" b="1" dirty="0" smtClean="0"/>
              <a:t> Leonarda da Vincija</a:t>
            </a:r>
          </a:p>
          <a:p>
            <a:pPr marL="36000" indent="-4680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sz="1600" dirty="0" smtClean="0"/>
              <a:t>smatra se da je riječ o portretu Lise del Giocondo, mlade žene firentinskog trgovca</a:t>
            </a:r>
          </a:p>
          <a:p>
            <a:pPr marL="36000" indent="-4680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sz="1600" dirty="0"/>
              <a:t>d</a:t>
            </a:r>
            <a:r>
              <a:rPr lang="hr-HR" sz="1600" dirty="0" smtClean="0"/>
              <a:t>ana 21. kolovoza 1911. godine sliku je iz Louvrea ukrao talijanski lopov Vincenzo Peruggia, želeći je vratiti "kući" u Italiju</a:t>
            </a:r>
          </a:p>
          <a:p>
            <a:pPr marL="36000" indent="-4680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sz="1600" dirty="0" smtClean="0"/>
              <a:t> sumljalo se da su Pabla Picassa i Guillaumea Apollinairea</a:t>
            </a:r>
          </a:p>
          <a:p>
            <a:pPr marL="36000" indent="-4680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sz="1600" dirty="0" smtClean="0"/>
              <a:t> krajem 1913. Mona Lisa se neočekivano pojavljuje u Firenci</a:t>
            </a:r>
          </a:p>
          <a:p>
            <a:pPr marL="36000" indent="-46800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sz="1600" dirty="0" smtClean="0"/>
              <a:t> Peruggia je sam nudi na otkup tamošnjem trgovcu umjetninama Alfredu Geriju </a:t>
            </a:r>
            <a:endParaRPr lang="hr-HR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4262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676" y="65902"/>
            <a:ext cx="5582214" cy="1278466"/>
          </a:xfrm>
        </p:spPr>
        <p:txBody>
          <a:bodyPr>
            <a:noAutofit/>
          </a:bodyPr>
          <a:lstStyle/>
          <a:p>
            <a:pPr algn="ctr"/>
            <a:r>
              <a:rPr lang="hr-H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Leonardo da Vinci</a:t>
            </a:r>
            <a:endParaRPr lang="hr-H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021" y="1344368"/>
            <a:ext cx="3452469" cy="386291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114" y="2104785"/>
            <a:ext cx="4467543" cy="2584449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 smtClean="0"/>
              <a:t> bio </a:t>
            </a:r>
            <a:r>
              <a:rPr lang="hr-HR" sz="1600" dirty="0"/>
              <a:t>je talijanski slikar, arhitekt, izumitelj, glazbenik, kipar, mislilac, matematičar i </a:t>
            </a:r>
            <a:r>
              <a:rPr lang="hr-HR" sz="1600" dirty="0" smtClean="0"/>
              <a:t>inženjer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 smtClean="0"/>
              <a:t>rođen – 15. travnja 1452. Vinci, Italija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 smtClean="0"/>
              <a:t>Poznata dijela </a:t>
            </a:r>
            <a:r>
              <a:rPr lang="hr-HR" sz="1600" b="1" dirty="0" smtClean="0"/>
              <a:t>-</a:t>
            </a:r>
            <a:r>
              <a:rPr lang="hr-HR" sz="1600" dirty="0" smtClean="0"/>
              <a:t> </a:t>
            </a:r>
            <a:r>
              <a:rPr lang="hr-HR" sz="1600" b="1" i="1" dirty="0" smtClean="0"/>
              <a:t>Mona Lisa</a:t>
            </a:r>
            <a:r>
              <a:rPr lang="hr-HR" sz="1600" b="1" dirty="0" smtClean="0"/>
              <a:t/>
            </a:r>
            <a:br>
              <a:rPr lang="hr-HR" sz="1600" b="1" dirty="0" smtClean="0"/>
            </a:br>
            <a:r>
              <a:rPr lang="hr-HR" sz="1600" b="1" dirty="0" smtClean="0"/>
              <a:t>                      - </a:t>
            </a:r>
            <a:r>
              <a:rPr lang="hr-HR" sz="1600" b="1" i="1" dirty="0" smtClean="0"/>
              <a:t>Bogorodica na stijenama</a:t>
            </a:r>
            <a:r>
              <a:rPr lang="hr-HR" sz="1600" b="1" dirty="0" smtClean="0"/>
              <a:t/>
            </a:r>
            <a:br>
              <a:rPr lang="hr-HR" sz="1600" b="1" dirty="0" smtClean="0"/>
            </a:br>
            <a:r>
              <a:rPr lang="hr-HR" sz="1600" b="1" dirty="0" smtClean="0"/>
              <a:t>                      - </a:t>
            </a:r>
            <a:r>
              <a:rPr lang="hr-HR" sz="1600" b="1" i="1" dirty="0" smtClean="0"/>
              <a:t>Posljednja večer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4766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878" y="0"/>
            <a:ext cx="6560748" cy="1278466"/>
          </a:xfrm>
        </p:spPr>
        <p:txBody>
          <a:bodyPr>
            <a:noAutofit/>
          </a:bodyPr>
          <a:lstStyle/>
          <a:p>
            <a:pPr algn="ctr"/>
            <a:r>
              <a:rPr lang="hr-HR" sz="3200" b="1" dirty="0">
                <a:latin typeface="Arial" panose="020B0604020202020204" pitchFamily="34" charset="0"/>
                <a:cs typeface="Arial" panose="020B0604020202020204" pitchFamily="34" charset="0"/>
              </a:rPr>
              <a:t> pjesnik Guillaume Apollinaire</a:t>
            </a:r>
            <a:endParaRPr lang="hr-H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5894" y="1664113"/>
            <a:ext cx="3415229" cy="4163556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972" y="1928770"/>
            <a:ext cx="4534922" cy="2584449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b="1" dirty="0"/>
              <a:t> pisac i dramatičar</a:t>
            </a:r>
            <a:endParaRPr lang="pl-PL" sz="1600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b="1" dirty="0"/>
              <a:t>g</a:t>
            </a:r>
            <a:r>
              <a:rPr lang="pl-PL" sz="1600" b="1" dirty="0" smtClean="0"/>
              <a:t>lavni optuženi za krađu Mona Lise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b="1" dirty="0"/>
              <a:t>r</a:t>
            </a:r>
            <a:r>
              <a:rPr lang="pl-PL" sz="1600" b="1" dirty="0" smtClean="0"/>
              <a:t>ođenje - 26. kolovoza 1880. Rim, Italija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sz="1600" b="1" dirty="0" smtClean="0"/>
              <a:t>smrt- 9. studenog 1918. Paris, Francuska</a:t>
            </a:r>
          </a:p>
          <a:p>
            <a:endParaRPr lang="pl-PL" sz="1600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5545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743" y="88134"/>
            <a:ext cx="6921190" cy="1355076"/>
          </a:xfrm>
        </p:spPr>
        <p:txBody>
          <a:bodyPr>
            <a:noAutofit/>
          </a:bodyPr>
          <a:lstStyle/>
          <a:p>
            <a:pPr algn="ctr"/>
            <a:r>
              <a:rPr lang="hr-HR" sz="44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r-H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likar Pablo Picasso</a:t>
            </a:r>
            <a:endParaRPr lang="hr-H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176" y="1622173"/>
            <a:ext cx="2967556" cy="4051514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4282" y="2721985"/>
            <a:ext cx="5128557" cy="2584449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b="1" dirty="0"/>
              <a:t>s</a:t>
            </a:r>
            <a:r>
              <a:rPr lang="hr-HR" sz="1600" b="1" dirty="0" smtClean="0"/>
              <a:t>likar, kipar i keramičar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b="1" dirty="0"/>
              <a:t>g</a:t>
            </a:r>
            <a:r>
              <a:rPr lang="hr-HR" sz="1600" b="1" dirty="0" smtClean="0"/>
              <a:t>lavni optuženi za krađu Mona Lise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b="1" dirty="0" smtClean="0"/>
              <a:t>rođenje – 25. listopada 1881. Malaga, Španjolska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b="1" dirty="0"/>
              <a:t>s</a:t>
            </a:r>
            <a:r>
              <a:rPr lang="hr-HR" sz="1600" b="1" dirty="0" smtClean="0"/>
              <a:t>mrt – 8. travnja 1973. Mougins, Francuska</a:t>
            </a:r>
            <a:endParaRPr lang="hr-HR" sz="1600" b="1" dirty="0"/>
          </a:p>
        </p:txBody>
      </p:sp>
    </p:spTree>
    <p:extLst>
      <p:ext uri="{BB962C8B-B14F-4D97-AF65-F5344CB8AC3E}">
        <p14:creationId xmlns:p14="http://schemas.microsoft.com/office/powerpoint/2010/main" val="256912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403" y="88135"/>
            <a:ext cx="9163834" cy="1520327"/>
          </a:xfrm>
        </p:spPr>
        <p:txBody>
          <a:bodyPr/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Zanimljivosi </a:t>
            </a: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o Mona </a:t>
            </a:r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Lisi: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403" y="1140246"/>
            <a:ext cx="9683827" cy="5255046"/>
          </a:xfrm>
        </p:spPr>
        <p:txBody>
          <a:bodyPr>
            <a:normAutofit/>
          </a:bodyPr>
          <a:lstStyle/>
          <a:p>
            <a:r>
              <a:rPr lang="hr-HR" sz="1600" b="1" dirty="0" smtClean="0"/>
              <a:t>1.Pitate se zašto Mona Lisa nema obrve? </a:t>
            </a:r>
          </a:p>
          <a:p>
            <a:r>
              <a:rPr lang="hr-HR" sz="1600" dirty="0" smtClean="0"/>
              <a:t>Postojale </a:t>
            </a:r>
            <a:r>
              <a:rPr lang="hr-HR" sz="1600" dirty="0"/>
              <a:t>su tvrdnje da Mona Lisa nema obrve jer su pripadnice visokog </a:t>
            </a:r>
            <a:r>
              <a:rPr lang="hr-HR" sz="1600" dirty="0" smtClean="0"/>
              <a:t>plemstva </a:t>
            </a:r>
            <a:r>
              <a:rPr lang="hr-HR" sz="1600" dirty="0"/>
              <a:t>u to doba </a:t>
            </a:r>
            <a:r>
              <a:rPr lang="hr-HR" sz="1600" dirty="0" smtClean="0"/>
              <a:t> </a:t>
            </a:r>
            <a:r>
              <a:rPr lang="hr-HR" sz="1600" dirty="0"/>
              <a:t>skrivale ili uklanjale obrve. Drugi </a:t>
            </a:r>
            <a:r>
              <a:rPr lang="hr-HR" sz="1600" b="1" dirty="0" smtClean="0"/>
              <a:t>su</a:t>
            </a:r>
            <a:r>
              <a:rPr lang="hr-HR" sz="1600" dirty="0" smtClean="0"/>
              <a:t> </a:t>
            </a:r>
            <a:r>
              <a:rPr lang="hr-HR" sz="1600" dirty="0"/>
              <a:t>tvrdili da je nepostojanje obrve dokaz da je </a:t>
            </a:r>
            <a:r>
              <a:rPr lang="hr-HR" sz="1600" dirty="0" smtClean="0"/>
              <a:t>riječ </a:t>
            </a:r>
            <a:r>
              <a:rPr lang="hr-HR" sz="1600" dirty="0"/>
              <a:t>o nedovršenom </a:t>
            </a:r>
            <a:r>
              <a:rPr lang="hr-HR" sz="1600" dirty="0" smtClean="0"/>
              <a:t>remek-djelu</a:t>
            </a:r>
            <a:r>
              <a:rPr lang="hr-HR" sz="1600" dirty="0"/>
              <a:t>. Međutim, detaljnim digitalnim skeniranjem slike 2007. godine otkriveno je da Leonardo da </a:t>
            </a:r>
            <a:r>
              <a:rPr lang="hr-HR" sz="1600" dirty="0" smtClean="0"/>
              <a:t>Vinci naslikao </a:t>
            </a:r>
            <a:r>
              <a:rPr lang="hr-HR" sz="1600" dirty="0"/>
              <a:t>Mona Lisi obrve i trepavice, ali su s vremenom </a:t>
            </a:r>
            <a:r>
              <a:rPr lang="hr-HR" sz="1600" dirty="0" smtClean="0"/>
              <a:t>izbljedile jer je bila „žrtva’’ proučavanja tijekom prošlih stoljeća.</a:t>
            </a:r>
            <a:endParaRPr lang="hr-HR" sz="1600" dirty="0"/>
          </a:p>
          <a:p>
            <a:r>
              <a:rPr lang="hr-HR" sz="1600" b="1" dirty="0" smtClean="0"/>
              <a:t>2. </a:t>
            </a:r>
            <a:r>
              <a:rPr lang="hr-HR" sz="1600" dirty="0"/>
              <a:t>Povratak Mona Lise u Louvre inspirirao je modni trend. Žene su počele na lice i vrat nanositi žuti puder imitirajući </a:t>
            </a:r>
            <a:r>
              <a:rPr lang="hr-HR" sz="1600" dirty="0" smtClean="0"/>
              <a:t>zlatnu </a:t>
            </a:r>
            <a:r>
              <a:rPr lang="hr-HR" sz="1600" dirty="0"/>
              <a:t>put Mona Lise te su minimalno micale mišiće lica kako bi </a:t>
            </a:r>
            <a:r>
              <a:rPr lang="hr-HR" sz="1600" dirty="0" smtClean="0"/>
              <a:t>oponašale </a:t>
            </a:r>
            <a:r>
              <a:rPr lang="hr-HR" sz="1600" dirty="0"/>
              <a:t>njen </a:t>
            </a:r>
            <a:r>
              <a:rPr lang="hr-HR" sz="1600" dirty="0" smtClean="0"/>
              <a:t>osmijeh.</a:t>
            </a:r>
          </a:p>
          <a:p>
            <a:r>
              <a:rPr lang="hr-HR" sz="1600" b="1" dirty="0" smtClean="0"/>
              <a:t>3. </a:t>
            </a:r>
            <a:r>
              <a:rPr lang="hr-HR" sz="1600" dirty="0" smtClean="0"/>
              <a:t>Godine </a:t>
            </a:r>
            <a:r>
              <a:rPr lang="hr-HR" sz="1600" dirty="0"/>
              <a:t>2005. slika Mona Lize je analizirana na Univerzitetu u Amsterdamu pomoću softvera za </a:t>
            </a:r>
            <a:r>
              <a:rPr lang="hr-HR" sz="1600" dirty="0" smtClean="0"/>
              <a:t>prepoznavanje osjećaja. </a:t>
            </a:r>
            <a:r>
              <a:rPr lang="hr-HR" sz="1600" dirty="0"/>
              <a:t>Na temelju upoređivanja njenih crta lica (prvenstveno očiju i usana) zaključeno je da je Mona Lisa 83% </a:t>
            </a:r>
            <a:r>
              <a:rPr lang="hr-HR" sz="1600" dirty="0" smtClean="0"/>
              <a:t>sretna, </a:t>
            </a:r>
            <a:r>
              <a:rPr lang="hr-HR" sz="1600" dirty="0"/>
              <a:t>9% zgrožena 6% uplašena, a 2% ljuta</a:t>
            </a:r>
            <a:r>
              <a:rPr lang="hr-HR" sz="1600" dirty="0" smtClean="0"/>
              <a:t>.</a:t>
            </a:r>
          </a:p>
          <a:p>
            <a:r>
              <a:rPr lang="hr-HR" sz="1600" b="1" dirty="0" smtClean="0"/>
              <a:t>4. </a:t>
            </a:r>
            <a:r>
              <a:rPr lang="hr-HR" sz="1600" dirty="0"/>
              <a:t>Muškarci su umrli zbog ljubavi prema Mona Lisi. </a:t>
            </a:r>
            <a:r>
              <a:rPr lang="hr-HR" sz="1600" dirty="0" smtClean="0"/>
              <a:t>Umjetnik </a:t>
            </a:r>
            <a:r>
              <a:rPr lang="hr-HR" sz="1600" dirty="0"/>
              <a:t>Luc Maspero bacio se s četvrtog </a:t>
            </a:r>
            <a:r>
              <a:rPr lang="hr-HR" sz="1600" dirty="0" smtClean="0"/>
              <a:t>kata povjesnog </a:t>
            </a:r>
            <a:r>
              <a:rPr lang="hr-HR" sz="1600" dirty="0"/>
              <a:t>hotela 1852. godine, a u oproštajnoj poruci napisao je: </a:t>
            </a:r>
            <a:r>
              <a:rPr lang="hr-HR" sz="1600" dirty="0" smtClean="0"/>
              <a:t>„Godinama </a:t>
            </a:r>
            <a:r>
              <a:rPr lang="hr-HR" sz="1600" dirty="0"/>
              <a:t>sam se očajnički borio s njenim </a:t>
            </a:r>
            <a:r>
              <a:rPr lang="hr-HR" sz="1600" dirty="0" smtClean="0"/>
              <a:t>osmijehom, radije </a:t>
            </a:r>
            <a:r>
              <a:rPr lang="hr-HR" sz="1600" dirty="0"/>
              <a:t>ću </a:t>
            </a:r>
            <a:r>
              <a:rPr lang="hr-HR" sz="1600" dirty="0" smtClean="0"/>
              <a:t>umrijeti.” </a:t>
            </a:r>
            <a:r>
              <a:rPr lang="hr-HR" sz="1600" dirty="0"/>
              <a:t>Godine 1910. jedan obožavaoc stao je ispred slike i ubio se vatrenim </a:t>
            </a:r>
            <a:r>
              <a:rPr lang="hr-HR" sz="1600" dirty="0" smtClean="0"/>
              <a:t>oružjem.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179875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prezentacija za povjest</Template>
  <TotalTime>0</TotalTime>
  <Words>294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Book Antiqua</vt:lpstr>
      <vt:lpstr>Trebuchet MS</vt:lpstr>
      <vt:lpstr>Wingdings</vt:lpstr>
      <vt:lpstr>Wingdings 3</vt:lpstr>
      <vt:lpstr>Facet</vt:lpstr>
      <vt:lpstr>Mona Lisa</vt:lpstr>
      <vt:lpstr>Mona Lisa</vt:lpstr>
      <vt:lpstr>Leonardo da Vinci</vt:lpstr>
      <vt:lpstr> pjesnik Guillaume Apollinaire</vt:lpstr>
      <vt:lpstr>slikar Pablo Picasso</vt:lpstr>
      <vt:lpstr>Zanimljivosi o Mona Lisi: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Mona Lisa</dc:title>
  <dc:creator>Neva</dc:creator>
  <cp:lastModifiedBy>Neva</cp:lastModifiedBy>
  <cp:revision>1</cp:revision>
  <dcterms:created xsi:type="dcterms:W3CDTF">2017-12-04T16:34:23Z</dcterms:created>
  <dcterms:modified xsi:type="dcterms:W3CDTF">2017-12-04T16:35:18Z</dcterms:modified>
</cp:coreProperties>
</file>