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04B59-E922-4E05-8BA0-A0D302375D4C}" type="datetimeFigureOut">
              <a:rPr lang="hr-HR" smtClean="0"/>
              <a:t>26.11.2017.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2EDC2-CA02-4B0B-9DB8-932D9A278DE9}" type="slidenum">
              <a:rPr lang="hr-HR" smtClean="0"/>
              <a:t>‹#›</a:t>
            </a:fld>
            <a:endParaRPr lang="hr-HR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04B59-E922-4E05-8BA0-A0D302375D4C}" type="datetimeFigureOut">
              <a:rPr lang="hr-HR" smtClean="0"/>
              <a:t>26.11.2017.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2EDC2-CA02-4B0B-9DB8-932D9A278DE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04B59-E922-4E05-8BA0-A0D302375D4C}" type="datetimeFigureOut">
              <a:rPr lang="hr-HR" smtClean="0"/>
              <a:t>26.11.2017.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2EDC2-CA02-4B0B-9DB8-932D9A278DE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04B59-E922-4E05-8BA0-A0D302375D4C}" type="datetimeFigureOut">
              <a:rPr lang="hr-HR" smtClean="0"/>
              <a:t>26.11.2017.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2EDC2-CA02-4B0B-9DB8-932D9A278DE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04B59-E922-4E05-8BA0-A0D302375D4C}" type="datetimeFigureOut">
              <a:rPr lang="hr-HR" smtClean="0"/>
              <a:t>26.11.2017.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C52EDC2-CA02-4B0B-9DB8-932D9A278DE9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04B59-E922-4E05-8BA0-A0D302375D4C}" type="datetimeFigureOut">
              <a:rPr lang="hr-HR" smtClean="0"/>
              <a:t>26.11.2017.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2EDC2-CA02-4B0B-9DB8-932D9A278DE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04B59-E922-4E05-8BA0-A0D302375D4C}" type="datetimeFigureOut">
              <a:rPr lang="hr-HR" smtClean="0"/>
              <a:t>26.11.2017.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2EDC2-CA02-4B0B-9DB8-932D9A278DE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04B59-E922-4E05-8BA0-A0D302375D4C}" type="datetimeFigureOut">
              <a:rPr lang="hr-HR" smtClean="0"/>
              <a:t>26.11.2017.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2EDC2-CA02-4B0B-9DB8-932D9A278DE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04B59-E922-4E05-8BA0-A0D302375D4C}" type="datetimeFigureOut">
              <a:rPr lang="hr-HR" smtClean="0"/>
              <a:t>26.11.2017.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2EDC2-CA02-4B0B-9DB8-932D9A278DE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04B59-E922-4E05-8BA0-A0D302375D4C}" type="datetimeFigureOut">
              <a:rPr lang="hr-HR" smtClean="0"/>
              <a:t>26.11.2017.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2EDC2-CA02-4B0B-9DB8-932D9A278DE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hr-H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Kliknite ikonu da biste dodali  sliku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04B59-E922-4E05-8BA0-A0D302375D4C}" type="datetimeFigureOut">
              <a:rPr lang="hr-HR" smtClean="0"/>
              <a:t>26.11.2017.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2EDC2-CA02-4B0B-9DB8-932D9A278DE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Uredite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7504B59-E922-4E05-8BA0-A0D302375D4C}" type="datetimeFigureOut">
              <a:rPr lang="hr-HR" smtClean="0"/>
              <a:t>26.11.2017.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C52EDC2-CA02-4B0B-9DB8-932D9A278DE9}" type="slidenum">
              <a:rPr lang="hr-HR" smtClean="0"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Križarski ratovi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987824" y="4293096"/>
            <a:ext cx="3230488" cy="629573"/>
          </a:xfr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0406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2736304"/>
          </a:xfrm>
        </p:spPr>
        <p:txBody>
          <a:bodyPr/>
          <a:lstStyle/>
          <a:p>
            <a:r>
              <a:rPr lang="vi-VN" dirty="0"/>
              <a:t>Križarski ratovi bili su srednjovjekovni sveti ratovi u kojima su pretežito sudjelovali kršćanski vitezovi iz Francuske i Svetoga Rimskog Carstva. Cilj im je bio oslobođenje svetog grada Jeruzalema od muslimanske vlasti, a trajali su oko 200 godina, u periodu između 1095. i 1291. godine.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212976"/>
            <a:ext cx="8371642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13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UZROK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196752"/>
            <a:ext cx="8208912" cy="3456384"/>
          </a:xfrm>
        </p:spPr>
        <p:txBody>
          <a:bodyPr>
            <a:normAutofit fontScale="92500"/>
          </a:bodyPr>
          <a:lstStyle/>
          <a:p>
            <a:r>
              <a:rPr lang="hr-HR" dirty="0"/>
              <a:t>Sveta zemlja je još od 9. stoljeća bila pod arapskom vlašću, no oni su dozvoljavali kršćanima i Židovima nesmetan pristup do svetih mjesta. Prilike se mijenjaju polovicom 11. stoljeća, kada su Turci Seldžuci preuzeli vlast u Bagdadskom kalifatu i počeli ugrožavati teritorije Bizantskog </a:t>
            </a:r>
            <a:r>
              <a:rPr lang="hr-HR" dirty="0" err="1" smtClean="0"/>
              <a:t>Carstva.Te</a:t>
            </a:r>
            <a:r>
              <a:rPr lang="hr-HR" dirty="0" smtClean="0"/>
              <a:t> </a:t>
            </a:r>
            <a:r>
              <a:rPr lang="hr-HR" dirty="0"/>
              <a:t>su s tih područja istisnuli grčki jezik i kršćanstvo i proširili arapski jezik i islam</a:t>
            </a:r>
            <a:r>
              <a:rPr lang="hr-HR" dirty="0" smtClean="0"/>
              <a:t>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509120"/>
            <a:ext cx="1800200" cy="224557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509120"/>
            <a:ext cx="1642187" cy="218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66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3960440"/>
          </a:xfrm>
        </p:spPr>
        <p:txBody>
          <a:bodyPr/>
          <a:lstStyle/>
          <a:p>
            <a:r>
              <a:rPr lang="hr-HR" dirty="0"/>
              <a:t>Premda je u 11. stoljeću u Europi počelo razdoblje opće demografske, gospodarske i političke obnove, niži su društveni slojevi proživljavali teško gospodarsko stanje i glad, a europske je zemlje zahvatila nepoznata epidemija. Značajnu ulogu u pokretanju ratova imala je i zamisao o zaštiti mnogobrojnih hodočasnika na putu u Svetu zemlju od nasilja i samovolje bliskoistočnih mjesnih moćnika.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571" y="4072551"/>
            <a:ext cx="5328592" cy="276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18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PRVI KRIŽARSKI RAT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</a:t>
            </a:r>
            <a:r>
              <a:rPr lang="vi-VN" dirty="0" smtClean="0"/>
              <a:t>rvi </a:t>
            </a:r>
            <a:r>
              <a:rPr lang="vi-VN" dirty="0"/>
              <a:t>križarski rat (1096. - 1099.) vodili su francuski, flandrijski i normanski velikaši pod vodstvom Godefroya od Bouillona. Ratu je prethodio govor pape Urbana II. koji je dana 25. studenog 1095. godine pozvao kršćanske vjernike u ratni pohod za oslobođenje Palestine od Seldžuka koji su 1071. godine osvojili Jeruzalem i sveta mjesta. Već u prvim mjesecima 1096. godine, Walter Siromašni i Petar Pustinjak su okupili mnoštvo ljudi, no prava je organizacija krenula tek u kolovozu te </a:t>
            </a:r>
            <a:r>
              <a:rPr lang="vi-VN" dirty="0" smtClean="0"/>
              <a:t>godine</a:t>
            </a:r>
            <a:r>
              <a:rPr lang="hr-HR" dirty="0" smtClean="0"/>
              <a:t>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2251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369455"/>
            <a:ext cx="8229600" cy="4859745"/>
          </a:xfrm>
        </p:spPr>
        <p:txBody>
          <a:bodyPr>
            <a:normAutofit/>
          </a:bodyPr>
          <a:lstStyle/>
          <a:p>
            <a:r>
              <a:rPr lang="hr-HR" dirty="0"/>
              <a:t>U listopadu 1096. godine, poražena je narodna vojska pod vodstvom Waltera Siromašnog i Petra Pustinjaka, u bitci kod </a:t>
            </a:r>
            <a:r>
              <a:rPr lang="hr-HR" dirty="0" err="1"/>
              <a:t>Civetota</a:t>
            </a:r>
            <a:r>
              <a:rPr lang="hr-HR" dirty="0"/>
              <a:t> u Maloj </a:t>
            </a:r>
            <a:r>
              <a:rPr lang="hr-HR" dirty="0" smtClean="0"/>
              <a:t>Aziji.</a:t>
            </a:r>
          </a:p>
          <a:p>
            <a:r>
              <a:rPr lang="hr-HR" dirty="0" smtClean="0"/>
              <a:t>osvajanje </a:t>
            </a:r>
            <a:r>
              <a:rPr lang="hr-HR" dirty="0" err="1"/>
              <a:t>Antiohije</a:t>
            </a:r>
            <a:r>
              <a:rPr lang="hr-HR" dirty="0"/>
              <a:t> u lipnju 1099. godine. Poslije te pobjede, križarima je bila osigurana pomorska opskrba preko Sredozemlja i otvoren put prema Jeruzalemu.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933056"/>
            <a:ext cx="3528392" cy="274038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043108"/>
            <a:ext cx="4015361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85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DRUGI KRIŽARSKI RAT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Drugi križarski rat (1147. - 1149.) vodili su rimsko-njemački kralj </a:t>
            </a:r>
            <a:r>
              <a:rPr lang="hr-HR" dirty="0" err="1"/>
              <a:t>Konrad</a:t>
            </a:r>
            <a:r>
              <a:rPr lang="hr-HR" dirty="0"/>
              <a:t> III. (1138.-1152.) i francuski kralj </a:t>
            </a:r>
            <a:r>
              <a:rPr lang="hr-HR" dirty="0" err="1"/>
              <a:t>Luj</a:t>
            </a:r>
            <a:r>
              <a:rPr lang="hr-HR" dirty="0"/>
              <a:t> VII. (1137.-1180.) u cilju obrane ugrožene </a:t>
            </a:r>
            <a:r>
              <a:rPr lang="hr-HR" dirty="0" err="1"/>
              <a:t>Edesse</a:t>
            </a:r>
            <a:r>
              <a:rPr lang="hr-HR" dirty="0"/>
              <a:t>, ali je pohod svršio potpunim neuspjehom. </a:t>
            </a:r>
            <a:endParaRPr lang="hr-HR" dirty="0" smtClean="0"/>
          </a:p>
          <a:p>
            <a:r>
              <a:rPr lang="hr-HR" dirty="0" smtClean="0"/>
              <a:t>Pljačkanje križara po teritoriju </a:t>
            </a:r>
            <a:r>
              <a:rPr lang="hr-HR" dirty="0"/>
              <a:t>B</a:t>
            </a:r>
            <a:r>
              <a:rPr lang="hr-HR" dirty="0" smtClean="0"/>
              <a:t>izantskog Carstva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772" y="4509120"/>
            <a:ext cx="3541460" cy="198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87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ZNAČAJ I POSLJEDICE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/>
              <a:t>Križarski pohodi ostavili su duboke političke, ekonomske i socijalne učinke, od kojih se neki osjećaju i u današnje vrijeme.</a:t>
            </a:r>
          </a:p>
          <a:p>
            <a:endParaRPr lang="hr-HR" dirty="0"/>
          </a:p>
          <a:p>
            <a:r>
              <a:rPr lang="hr-HR" dirty="0"/>
              <a:t>Križarski ratovi su važni za europsku ideju jer su jako važni ekonomski kontekst i religija. U 10. stoljeću trgovačka izmjena s Bliskim istokom postaje sve važnija, a potpuni monopol imaju muslimanski trgovci. U Europi je potpuno razvijen feudalizam. Stoga je ekonomski razlog križarskih ratova oduzimanje monopola islamskim trgovcima.</a:t>
            </a:r>
          </a:p>
        </p:txBody>
      </p:sp>
    </p:spTree>
    <p:extLst>
      <p:ext uri="{BB962C8B-B14F-4D97-AF65-F5344CB8AC3E}">
        <p14:creationId xmlns:p14="http://schemas.microsoft.com/office/powerpoint/2010/main" val="188768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2376264"/>
          </a:xfrm>
        </p:spPr>
        <p:txBody>
          <a:bodyPr>
            <a:normAutofit fontScale="77500" lnSpcReduction="20000"/>
          </a:bodyPr>
          <a:lstStyle/>
          <a:p>
            <a:endParaRPr lang="hr-HR" dirty="0" smtClean="0"/>
          </a:p>
          <a:p>
            <a:endParaRPr lang="hr-HR" dirty="0"/>
          </a:p>
          <a:p>
            <a:pPr marL="137160" indent="0">
              <a:buNone/>
            </a:pPr>
            <a:r>
              <a:rPr lang="hr-HR" dirty="0" smtClean="0"/>
              <a:t>Robert </a:t>
            </a:r>
            <a:r>
              <a:rPr lang="hr-HR" dirty="0" err="1" smtClean="0"/>
              <a:t>Tanjić</a:t>
            </a:r>
            <a:r>
              <a:rPr lang="hr-HR" dirty="0" smtClean="0"/>
              <a:t> 6.b</a:t>
            </a:r>
          </a:p>
          <a:p>
            <a:pPr marL="137160" indent="0">
              <a:buNone/>
            </a:pPr>
            <a:endParaRPr lang="hr-HR" dirty="0" smtClean="0"/>
          </a:p>
          <a:p>
            <a:pPr marL="137160" indent="0">
              <a:buNone/>
            </a:pPr>
            <a:r>
              <a:rPr lang="hr-HR" dirty="0" smtClean="0"/>
              <a:t>Lovro </a:t>
            </a:r>
            <a:r>
              <a:rPr lang="hr-HR" dirty="0" err="1" smtClean="0"/>
              <a:t>Kurjaković</a:t>
            </a:r>
            <a:r>
              <a:rPr lang="hr-HR" dirty="0" smtClean="0"/>
              <a:t> 6.b</a:t>
            </a:r>
          </a:p>
          <a:p>
            <a:pPr marL="137160" indent="0">
              <a:buNone/>
            </a:pPr>
            <a:endParaRPr lang="hr-HR" dirty="0" smtClean="0"/>
          </a:p>
          <a:p>
            <a:pPr marL="137160" indent="0">
              <a:buNone/>
            </a:pPr>
            <a:r>
              <a:rPr lang="hr-HR" dirty="0" smtClean="0"/>
              <a:t>Izvor:</a:t>
            </a:r>
            <a:r>
              <a:rPr lang="hr-HR" dirty="0" err="1" smtClean="0"/>
              <a:t>Wikipedia</a:t>
            </a:r>
            <a:r>
              <a:rPr lang="hr-HR" dirty="0" smtClean="0"/>
              <a:t>,Enciklopedija</a:t>
            </a:r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708920"/>
            <a:ext cx="5078338" cy="406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60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h">
  <a:themeElements>
    <a:clrScheme name="Vrh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rh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rh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118</TotalTime>
  <Words>468</Words>
  <Application>Microsoft Office PowerPoint</Application>
  <PresentationFormat>Prikaz na zaslonu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0" baseType="lpstr">
      <vt:lpstr>Vrh</vt:lpstr>
      <vt:lpstr>Križarski ratovi</vt:lpstr>
      <vt:lpstr>PowerPointova prezentacija</vt:lpstr>
      <vt:lpstr>UZROK</vt:lpstr>
      <vt:lpstr>PowerPointova prezentacija</vt:lpstr>
      <vt:lpstr>PRVI KRIŽARSKI RAT</vt:lpstr>
      <vt:lpstr>PowerPointova prezentacija</vt:lpstr>
      <vt:lpstr>DRUGI KRIŽARSKI RAT</vt:lpstr>
      <vt:lpstr>ZNAČAJ I POSLJEDICE</vt:lpstr>
      <vt:lpstr>PowerPointova prezentacija</vt:lpstr>
    </vt:vector>
  </TitlesOfParts>
  <Company>Finitas d.o.o.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Križarski ratovi</dc:title>
  <dc:creator>Milan Tanjić</dc:creator>
  <cp:lastModifiedBy>Milan Tanjić </cp:lastModifiedBy>
  <cp:revision>8</cp:revision>
  <dcterms:created xsi:type="dcterms:W3CDTF">2017-11-25T17:20:47Z</dcterms:created>
  <dcterms:modified xsi:type="dcterms:W3CDTF">2017-11-26T17:20:04Z</dcterms:modified>
</cp:coreProperties>
</file>