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Kristofor Kolumbo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NAPRAVILE: Nina </a:t>
            </a:r>
            <a:r>
              <a:rPr lang="hr-HR" dirty="0" err="1" smtClean="0"/>
              <a:t>Konjević</a:t>
            </a:r>
            <a:r>
              <a:rPr lang="hr-HR" dirty="0" smtClean="0"/>
              <a:t> i Lea Bošković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25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DJETINJSTVO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Rođen je kao sin tkalca, a već kao dvanaestogodišnji dječak  počeo je jedriti na lađama po Sredozemlju</a:t>
            </a:r>
          </a:p>
          <a:p>
            <a:r>
              <a:rPr lang="hr-HR" dirty="0" smtClean="0"/>
              <a:t>Uzori su mu bili Gaj Julije Cezar i Marko Polo          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Gaj Julije Cezar                                                          Marko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            Polo 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3827993"/>
            <a:ext cx="156210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187" y="3537480"/>
            <a:ext cx="2095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PLOVIDBA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1476. godine otplovio je s francuskom flotom, a uz obalu Portugala sukobio se s talijanskom flotom</a:t>
            </a:r>
          </a:p>
          <a:p>
            <a:r>
              <a:rPr lang="hr-HR" dirty="0" smtClean="0"/>
              <a:t>Nakon bitke Kolumbov brod je bio zapaljen, a on se spasio plivajući do portugalske obale, a nakon toga otišao u Španjolsku</a:t>
            </a:r>
          </a:p>
          <a:p>
            <a:r>
              <a:rPr lang="hr-HR" dirty="0" smtClean="0"/>
              <a:t>                                                                         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Santa Maria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56" y="4278812"/>
            <a:ext cx="4202022" cy="18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OTKRIĆE AMERIKE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 listopada 1492. godine Kolumbo je dao znak za polazak i on i njegova posada su krenuli na put</a:t>
            </a:r>
          </a:p>
          <a:p>
            <a:r>
              <a:rPr lang="hr-HR" dirty="0" smtClean="0"/>
              <a:t>12. listopada 1492. godine Kristofor Kolumbo je stupio na tlo Novog svijeta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40" y="3815306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KOLUMBOVA SMRT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Kristofor Kolumbo umro je 20. svibnja 1506. godine u </a:t>
            </a:r>
            <a:r>
              <a:rPr lang="hr-HR" dirty="0" err="1" smtClean="0"/>
              <a:t>Valladolidu</a:t>
            </a:r>
            <a:r>
              <a:rPr lang="hr-HR" dirty="0" smtClean="0"/>
              <a:t>, Španjolska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74" y="3603172"/>
            <a:ext cx="52387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10" y="990328"/>
            <a:ext cx="3397296" cy="5057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42" y="807447"/>
            <a:ext cx="5146358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144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Kristofor Kolumbo</vt:lpstr>
      <vt:lpstr>DJETINJSTVO</vt:lpstr>
      <vt:lpstr>PLOVIDBA</vt:lpstr>
      <vt:lpstr>OTKRIĆE AMERIKE</vt:lpstr>
      <vt:lpstr>KOLUMBOVA SMRT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Kristofor Kolumbo</dc:title>
  <dc:creator>Ivana Boskovic</dc:creator>
  <cp:lastModifiedBy>Ivana Boskovic</cp:lastModifiedBy>
  <cp:revision>10</cp:revision>
  <dcterms:created xsi:type="dcterms:W3CDTF">2017-11-19T15:17:20Z</dcterms:created>
  <dcterms:modified xsi:type="dcterms:W3CDTF">2017-11-19T17:21:40Z</dcterms:modified>
</cp:coreProperties>
</file>