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3901-8193-4D95-94FD-C7B11464A7D1}" type="datetimeFigureOut">
              <a:rPr lang="sr-Latn-CS" smtClean="0"/>
              <a:pPr/>
              <a:t>4.12.2017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0FA-6770-4A30-A104-CE30BCADDEF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3901-8193-4D95-94FD-C7B11464A7D1}" type="datetimeFigureOut">
              <a:rPr lang="sr-Latn-CS" smtClean="0"/>
              <a:pPr/>
              <a:t>4.12.2017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0FA-6770-4A30-A104-CE30BCADDEF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3901-8193-4D95-94FD-C7B11464A7D1}" type="datetimeFigureOut">
              <a:rPr lang="sr-Latn-CS" smtClean="0"/>
              <a:pPr/>
              <a:t>4.12.2017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0FA-6770-4A30-A104-CE30BCADDEF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3901-8193-4D95-94FD-C7B11464A7D1}" type="datetimeFigureOut">
              <a:rPr lang="sr-Latn-CS" smtClean="0"/>
              <a:pPr/>
              <a:t>4.12.2017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0FA-6770-4A30-A104-CE30BCADDEF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3901-8193-4D95-94FD-C7B11464A7D1}" type="datetimeFigureOut">
              <a:rPr lang="sr-Latn-CS" smtClean="0"/>
              <a:pPr/>
              <a:t>4.12.2017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DAA60FA-6770-4A30-A104-CE30BCADDEF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3901-8193-4D95-94FD-C7B11464A7D1}" type="datetimeFigureOut">
              <a:rPr lang="sr-Latn-CS" smtClean="0"/>
              <a:pPr/>
              <a:t>4.12.2017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0FA-6770-4A30-A104-CE30BCADDEF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3901-8193-4D95-94FD-C7B11464A7D1}" type="datetimeFigureOut">
              <a:rPr lang="sr-Latn-CS" smtClean="0"/>
              <a:pPr/>
              <a:t>4.12.2017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0FA-6770-4A30-A104-CE30BCADDEF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3901-8193-4D95-94FD-C7B11464A7D1}" type="datetimeFigureOut">
              <a:rPr lang="sr-Latn-CS" smtClean="0"/>
              <a:pPr/>
              <a:t>4.12.2017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0FA-6770-4A30-A104-CE30BCADDEF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3901-8193-4D95-94FD-C7B11464A7D1}" type="datetimeFigureOut">
              <a:rPr lang="sr-Latn-CS" smtClean="0"/>
              <a:pPr/>
              <a:t>4.12.2017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0FA-6770-4A30-A104-CE30BCADDEF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3901-8193-4D95-94FD-C7B11464A7D1}" type="datetimeFigureOut">
              <a:rPr lang="sr-Latn-CS" smtClean="0"/>
              <a:pPr/>
              <a:t>4.12.2017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0FA-6770-4A30-A104-CE30BCADDEF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3901-8193-4D95-94FD-C7B11464A7D1}" type="datetimeFigureOut">
              <a:rPr lang="sr-Latn-CS" smtClean="0"/>
              <a:pPr/>
              <a:t>4.12.2017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60FA-6770-4A30-A104-CE30BCADDEF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9293901-8193-4D95-94FD-C7B11464A7D1}" type="datetimeFigureOut">
              <a:rPr lang="sr-Latn-CS" smtClean="0"/>
              <a:pPr/>
              <a:t>4.12.2017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DAA60FA-6770-4A30-A104-CE30BCADDEF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928802"/>
            <a:ext cx="8229600" cy="25114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sz="5400" dirty="0" smtClean="0"/>
              <a:t>Kolumbovo otkriće Amerike</a:t>
            </a:r>
            <a:endParaRPr lang="hr-H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/>
              <a:t>Bilješke o Kolumbu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003">
            <a:schemeClr val="l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hr-HR" sz="4000" dirty="0" smtClean="0"/>
              <a:t>Rođen je 1451. ali se datum nezna.</a:t>
            </a:r>
          </a:p>
          <a:p>
            <a:pPr>
              <a:buNone/>
            </a:pPr>
            <a:r>
              <a:rPr lang="hr-HR" sz="4000" dirty="0" smtClean="0"/>
              <a:t>Umro je 1506. godine. Njegovu zabludu riješio je fiorentinac Amerige Vespucci.</a:t>
            </a:r>
          </a:p>
          <a:p>
            <a:pPr>
              <a:buNone/>
            </a:pPr>
            <a:r>
              <a:rPr lang="hr-HR" sz="4000" dirty="0" smtClean="0"/>
              <a:t>Tijekom svoga života</a:t>
            </a:r>
          </a:p>
          <a:p>
            <a:pPr>
              <a:buNone/>
            </a:pPr>
            <a:r>
              <a:rPr lang="hr-HR" sz="4000" dirty="0" smtClean="0"/>
              <a:t>Bio je istraživač i</a:t>
            </a:r>
          </a:p>
          <a:p>
            <a:pPr>
              <a:buNone/>
            </a:pPr>
            <a:r>
              <a:rPr lang="hr-HR" sz="4000" dirty="0" smtClean="0"/>
              <a:t>trgovac.</a:t>
            </a:r>
            <a:endParaRPr lang="hr-HR" sz="4000" dirty="0"/>
          </a:p>
        </p:txBody>
      </p:sp>
      <p:pic>
        <p:nvPicPr>
          <p:cNvPr id="1026" name="Picture 2" descr="https://upload.wikimedia.org/wikipedia/commons/thumb/c/c2/Portrait_of_a_Man%2C_Said_to_be_Christopher_Columbus.jpg/220px-Portrait_of_a_Man%2C_Said_to_be_Christopher_Columb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429000"/>
            <a:ext cx="2238376" cy="2676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/>
              <a:t>O otkriću Amerike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12. listopada 1492. godine Kolumbo je kročio na novo tlo”Amerika”. Njegova posada je plovila na njihovom brodu Santa Marija.</a:t>
            </a:r>
            <a:endParaRPr lang="hr-HR" dirty="0"/>
          </a:p>
        </p:txBody>
      </p:sp>
      <p:pic>
        <p:nvPicPr>
          <p:cNvPr id="14338" name="Picture 2" descr="https://upload.wikimedia.org/wikipedia/commons/thumb/d/d3/Santa-Maria.jpg/220px-Santa-Mar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928934"/>
            <a:ext cx="4143372" cy="3929066"/>
          </a:xfrm>
          <a:prstGeom prst="rect">
            <a:avLst/>
          </a:prstGeom>
          <a:noFill/>
        </p:spPr>
      </p:pic>
      <p:pic>
        <p:nvPicPr>
          <p:cNvPr id="14342" name="Picture 6" descr="Povezana sli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1" y="2928934"/>
            <a:ext cx="4572032" cy="3929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800" dirty="0" smtClean="0"/>
              <a:t>Kada je Kolumbo otkrio Ameriku građani su je tek u 16. st. Počeli zvati “Amerika”.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16388" name="Picture 4" descr="Slikovni rezultat za put kolumb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8143932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/>
              <a:t>Kolumbio kao - gusar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Između dvadesete i dvadesetpete godine, zbog rivalstva i ratova postao je gusar.</a:t>
            </a:r>
          </a:p>
          <a:p>
            <a:r>
              <a:rPr lang="hr-HR" sz="3200" dirty="0" smtClean="0"/>
              <a:t>U to vrjeme biti gusar je bilo legalno.</a:t>
            </a:r>
          </a:p>
          <a:p>
            <a:r>
              <a:rPr lang="hr-HR" sz="3200" dirty="0" smtClean="0"/>
              <a:t>Optuživali  su ga da je varalica jer ga nisu zamišljali kao gusara, a on bi se bratio katoličkim kraljevima. Te ih je podsječao na svoje pomorske podvige.</a:t>
            </a:r>
          </a:p>
          <a:p>
            <a:pPr>
              <a:buNone/>
            </a:pPr>
            <a:endParaRPr lang="hr-HR" sz="3200" dirty="0" smtClean="0"/>
          </a:p>
          <a:p>
            <a:endParaRPr lang="hr-HR" sz="3200" dirty="0" smtClean="0"/>
          </a:p>
          <a:p>
            <a:endParaRPr lang="hr-H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2757478" cy="1298562"/>
          </a:xfr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r-HR" sz="4400" dirty="0" smtClean="0"/>
              <a:t>1501</a:t>
            </a:r>
            <a:br>
              <a:rPr lang="hr-HR" sz="4400" dirty="0" smtClean="0"/>
            </a:br>
            <a:r>
              <a:rPr lang="hr-HR" sz="4400" dirty="0" smtClean="0"/>
              <a:t>godina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714488"/>
            <a:ext cx="3008313" cy="4411675"/>
          </a:xfrm>
        </p:spPr>
        <p:txBody>
          <a:bodyPr>
            <a:normAutofit fontScale="92500" lnSpcReduction="10000"/>
          </a:bodyPr>
          <a:lstStyle/>
          <a:p>
            <a:r>
              <a:rPr lang="hr-HR" sz="2800" dirty="0" smtClean="0"/>
              <a:t>Te godino je izjavio da “Od rane mladosti ide na more da plovi </a:t>
            </a:r>
          </a:p>
          <a:p>
            <a:r>
              <a:rPr lang="hr-HR" sz="2800" dirty="0" smtClean="0"/>
              <a:t> i to radi sve do danas.Te da već </a:t>
            </a:r>
          </a:p>
          <a:p>
            <a:r>
              <a:rPr lang="hr-HR" sz="2800" dirty="0" smtClean="0"/>
              <a:t>četrdeset godina isto radi svaki putate svuda se plovi ja sam to oplovio.</a:t>
            </a:r>
            <a:endParaRPr lang="hr-HR" sz="2800" dirty="0"/>
          </a:p>
        </p:txBody>
      </p:sp>
      <p:pic>
        <p:nvPicPr>
          <p:cNvPr id="5" name="Content Placeholder 4" descr="279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357554" y="1357298"/>
            <a:ext cx="5329246" cy="37862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5214950"/>
            <a:ext cx="6300774" cy="1000124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hr-HR" sz="2000" dirty="0" smtClean="0"/>
              <a:t>POZDRAV</a:t>
            </a:r>
            <a:r>
              <a:rPr lang="hr-HR" sz="1800" dirty="0" smtClean="0"/>
              <a:t> NAPISALI : Filip Deveđija</a:t>
            </a:r>
            <a:br>
              <a:rPr lang="hr-HR" sz="1800" dirty="0" smtClean="0"/>
            </a:br>
            <a:r>
              <a:rPr lang="hr-HR" sz="1800" dirty="0" smtClean="0"/>
              <a:t>                                                 Martin Zagorac</a:t>
            </a:r>
            <a:endParaRPr lang="hr-HR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357166"/>
            <a:ext cx="6215106" cy="4143404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endParaRPr lang="hr-HR" sz="800" dirty="0"/>
          </a:p>
        </p:txBody>
      </p:sp>
      <p:pic>
        <p:nvPicPr>
          <p:cNvPr id="17410" name="Picture 2" descr="C:\Users\Stevo\Desktop\kam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57166"/>
            <a:ext cx="6215106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120</TotalTime>
  <Words>183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Kolumbovo otkriće Amerike</vt:lpstr>
      <vt:lpstr>Bilješke o Kolumbu</vt:lpstr>
      <vt:lpstr>O otkriću Amerike</vt:lpstr>
      <vt:lpstr>Kada je Kolumbo otkrio Ameriku građani su je tek u 16. st. Počeli zvati “Amerika”.</vt:lpstr>
      <vt:lpstr>Kolumbio kao - gusar</vt:lpstr>
      <vt:lpstr>1501 godina</vt:lpstr>
      <vt:lpstr>POZDRAV NAPISALI : Filip Deveđija                                                  Martin Zagorac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Kolumbovo otkriće Amerike</dc:title>
  <dc:creator>Stevo</dc:creator>
  <cp:lastModifiedBy>Stevo</cp:lastModifiedBy>
  <cp:revision>12</cp:revision>
  <dcterms:created xsi:type="dcterms:W3CDTF">2017-12-04T13:35:17Z</dcterms:created>
  <dcterms:modified xsi:type="dcterms:W3CDTF">2017-12-04T15:36:08Z</dcterms:modified>
</cp:coreProperties>
</file>