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4" autoAdjust="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1B73D34-8C8F-430B-9F62-A5BD6E7711DB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ACE9000-B849-4F25-A857-E0E158B4EB7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KRISTOFER KOLUMBO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797152"/>
            <a:ext cx="6120680" cy="1296144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ISTRAŽIVAČ I TRGOVAC 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NAPRAVIO</a:t>
            </a:r>
            <a:endParaRPr lang="hr-HR" dirty="0" smtClean="0"/>
          </a:p>
          <a:p>
            <a:r>
              <a:rPr lang="hr-HR" dirty="0" smtClean="0"/>
              <a:t>LUKA BERTOL 6C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2952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REPLIKA BRODA SANTA MARIJE</a:t>
            </a:r>
            <a:endParaRPr lang="hr-HR" dirty="0"/>
          </a:p>
        </p:txBody>
      </p:sp>
      <p:pic>
        <p:nvPicPr>
          <p:cNvPr id="1026" name="Picture 2" descr="C:\Users\ducan.vg\Desktop\180px-Santa-Maria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19" b="2171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1907704" y="5517232"/>
            <a:ext cx="5711824" cy="533400"/>
          </a:xfrm>
        </p:spPr>
        <p:txBody>
          <a:bodyPr>
            <a:noAutofit/>
          </a:bodyPr>
          <a:lstStyle/>
          <a:p>
            <a:r>
              <a:rPr lang="hr-HR" sz="1400" b="1" dirty="0" smtClean="0"/>
              <a:t>KOLUMBOV ADMIRALSKI BROD SA KOJIM JE OTKRIO NOVI KONTINENT</a:t>
            </a:r>
          </a:p>
          <a:p>
            <a:r>
              <a:rPr lang="hr-HR" sz="1400" b="1" dirty="0" smtClean="0"/>
              <a:t>DUGAČAK 22M,3 JARBOLA </a:t>
            </a:r>
          </a:p>
          <a:p>
            <a:r>
              <a:rPr lang="hr-HR" sz="1400" b="1" dirty="0" smtClean="0"/>
              <a:t>40 ČLANOVA POSADE</a:t>
            </a:r>
            <a:endParaRPr lang="hr-HR" sz="1400" b="1" dirty="0"/>
          </a:p>
        </p:txBody>
      </p:sp>
    </p:spTree>
    <p:extLst>
      <p:ext uri="{BB962C8B-B14F-4D97-AF65-F5344CB8AC3E}">
        <p14:creationId xmlns:p14="http://schemas.microsoft.com/office/powerpoint/2010/main" val="404482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1492. godine </a:t>
            </a:r>
            <a:r>
              <a:rPr lang="hr-HR" dirty="0" err="1" smtClean="0"/>
              <a:t>Kristofer</a:t>
            </a:r>
            <a:r>
              <a:rPr lang="hr-HR" dirty="0" smtClean="0"/>
              <a:t> Kolumbo je prvi put kročio na Američko tlo.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12. listopada 1492, </a:t>
            </a:r>
            <a:r>
              <a:rPr lang="hr-HR" dirty="0" err="1" smtClean="0"/>
              <a:t>Kristofer</a:t>
            </a:r>
            <a:r>
              <a:rPr lang="hr-HR" dirty="0" smtClean="0"/>
              <a:t> je stigao do Amerike sa tri Španjolska broda, Nina, Pinta i Santa Maria.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Njegovo prvo mišljenje je bilo da je prvo stigao do Indije i zato se Američki domorodci nazivaju Indijanci.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OTKRIĆE AMERIKE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4666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ISKRCAVANJE KOLUMBA 1492. NA OTOK GUANAHANII PRVI SUSRET S AMERIČKIM DOMORODCIMA –INDIJANCIMA LUCAYOS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OTKRIĆE NOVOG SVIJETA</a:t>
            </a:r>
            <a:endParaRPr lang="hr-HR" dirty="0"/>
          </a:p>
        </p:txBody>
      </p:sp>
      <p:pic>
        <p:nvPicPr>
          <p:cNvPr id="4" name="Picture 3" descr="C:\Users\ducan.vg\Desktop\Columbus_landing_on_Hispanio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17032"/>
            <a:ext cx="597666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702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ucan.vg\Desktop\imagesCAPL0FX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80112" y="2277566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KRISTOFER KOLUMBO</a:t>
            </a:r>
            <a:endParaRPr lang="hr-HR" dirty="0"/>
          </a:p>
        </p:txBody>
      </p:sp>
      <p:pic>
        <p:nvPicPr>
          <p:cNvPr id="1026" name="Picture 2" descr="C:\Users\ducan.vg\Desktop\imagesCAUN2Y2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21087"/>
            <a:ext cx="3311996" cy="201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ucan.vg\Desktop\imagesCAX4IVH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848" y="4294436"/>
            <a:ext cx="2808312" cy="19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ucan.vg\Desktop\imagesCA2OADVV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38524"/>
            <a:ext cx="1872208" cy="144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631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Kristoferu</a:t>
            </a:r>
            <a:r>
              <a:rPr lang="hr-HR" dirty="0" smtClean="0"/>
              <a:t> Kolumbu se pripisuje otkriće Amerike 1492.g.</a:t>
            </a:r>
          </a:p>
          <a:p>
            <a:endParaRPr lang="hr-HR" dirty="0" smtClean="0"/>
          </a:p>
          <a:p>
            <a:r>
              <a:rPr lang="hr-HR" dirty="0" smtClean="0"/>
              <a:t>No Amerika nije dobila ime po njemu, nego po </a:t>
            </a:r>
            <a:r>
              <a:rPr lang="hr-HR" dirty="0" err="1" smtClean="0"/>
              <a:t>Amerigu</a:t>
            </a:r>
            <a:r>
              <a:rPr lang="hr-HR" dirty="0" smtClean="0"/>
              <a:t> </a:t>
            </a:r>
            <a:r>
              <a:rPr lang="hr-HR" dirty="0" err="1" smtClean="0"/>
              <a:t>Vespucciju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Smatrao je da je zemlja okrugla i zaključio da je do Indije,moguće doći po Zapadnom putu</a:t>
            </a:r>
            <a:endParaRPr lang="hr-HR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KRISTOFER KOLUMBO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2900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ucan.vg\Desktop\imagesCAV3EEO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8104" y="3218395"/>
            <a:ext cx="12573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756263" cy="1512168"/>
          </a:xfrm>
        </p:spPr>
        <p:txBody>
          <a:bodyPr/>
          <a:lstStyle/>
          <a:p>
            <a:r>
              <a:rPr lang="hr-HR" dirty="0" smtClean="0"/>
              <a:t>ISKRCAVANJE </a:t>
            </a:r>
            <a:endParaRPr lang="hr-HR" dirty="0"/>
          </a:p>
        </p:txBody>
      </p:sp>
      <p:pic>
        <p:nvPicPr>
          <p:cNvPr id="1027" name="Picture 3" descr="C:\Users\ducan.vg\Desktop\imagesCA7F534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17105"/>
            <a:ext cx="2802607" cy="193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54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ISKRCAVANJE 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Kolumbo ugledavši kopno </a:t>
            </a:r>
          </a:p>
          <a:p>
            <a:r>
              <a:rPr lang="hr-HR" dirty="0" smtClean="0"/>
              <a:t> dao je znak za spuštanje sidra i da se opreme čamci</a:t>
            </a:r>
          </a:p>
          <a:p>
            <a:r>
              <a:rPr lang="hr-HR" dirty="0" smtClean="0"/>
              <a:t>Bio je odjeven u raskošno grimizno odijelo,u ruci je držao kraljevsku zastavu.</a:t>
            </a:r>
          </a:p>
          <a:p>
            <a:r>
              <a:rPr lang="hr-HR" dirty="0" smtClean="0"/>
              <a:t>Kada su pristali uz obalu,bacio se na koljena i poljubio tlo.</a:t>
            </a:r>
          </a:p>
          <a:p>
            <a:r>
              <a:rPr lang="hr-HR" dirty="0" smtClean="0"/>
              <a:t>Izvukao je mač,razvio je kraljevsku i u ime svojih vladara zaposjeo otok koji je nazvao San Salvador.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7158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Kroz nekoliko godina proveo je </a:t>
            </a:r>
            <a:r>
              <a:rPr lang="hr-HR" dirty="0" err="1" smtClean="0"/>
              <a:t>istraživajući</a:t>
            </a:r>
            <a:r>
              <a:rPr lang="hr-HR" dirty="0" smtClean="0"/>
              <a:t> obalu Američkog kopna u nadi da će pronaći legendarne gradove Dalekog istoka bogate riznicama zlata.</a:t>
            </a:r>
          </a:p>
          <a:p>
            <a:endParaRPr lang="hr-HR" dirty="0" smtClean="0"/>
          </a:p>
          <a:p>
            <a:r>
              <a:rPr lang="hr-HR" dirty="0" smtClean="0"/>
              <a:t>Kolumbova istraživanja pokrenula su lavinu istraživača, pustolova ,doseljenika i drugih koji će Novom </a:t>
            </a:r>
            <a:r>
              <a:rPr lang="hr-HR" dirty="0" err="1" smtClean="0"/>
              <a:t>svujetu</a:t>
            </a:r>
            <a:r>
              <a:rPr lang="hr-HR" dirty="0" smtClean="0"/>
              <a:t> dati jezik i kulturu.</a:t>
            </a:r>
          </a:p>
          <a:p>
            <a:r>
              <a:rPr lang="hr-HR" dirty="0" smtClean="0"/>
              <a:t>Umro je 1506. godine 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OSTATAK ŽIVOTA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18055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174</TotalTime>
  <Words>252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Hardcover</vt:lpstr>
      <vt:lpstr>KRISTOFER KOLUMBO</vt:lpstr>
      <vt:lpstr>REPLIKA BRODA SANTA MARIJE</vt:lpstr>
      <vt:lpstr>OTKRIĆE AMERIKE</vt:lpstr>
      <vt:lpstr>OTKRIĆE NOVOG SVIJETA</vt:lpstr>
      <vt:lpstr>KRISTOFER KOLUMBO</vt:lpstr>
      <vt:lpstr>KRISTOFER KOLUMBO</vt:lpstr>
      <vt:lpstr>ISKRCAVANJE </vt:lpstr>
      <vt:lpstr>ISKRCAVANJE </vt:lpstr>
      <vt:lpstr>OSTATAK ŽIVOTA</vt:lpstr>
    </vt:vector>
  </TitlesOfParts>
  <Company>Studio Moderna d.o.o.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KRISTOFER KOLUMBO</dc:title>
  <dc:creator>Dućan Velika Gorica</dc:creator>
  <cp:lastModifiedBy>Dućan Velika Gorica</cp:lastModifiedBy>
  <cp:revision>17</cp:revision>
  <cp:lastPrinted>2017-10-23T08:41:19Z</cp:lastPrinted>
  <dcterms:created xsi:type="dcterms:W3CDTF">2017-10-14T09:52:33Z</dcterms:created>
  <dcterms:modified xsi:type="dcterms:W3CDTF">2017-10-23T13:00:36Z</dcterms:modified>
</cp:coreProperties>
</file>