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3D714-54AA-4B09-B86F-EACA414AC18B}" type="datetimeFigureOut">
              <a:rPr lang="sr-Latn-CS" smtClean="0"/>
              <a:t>26.11.2017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A40DD9-A716-467E-9910-41782ACBC78E}" type="slidenum">
              <a:rPr lang="hr-HR" smtClean="0"/>
              <a:t>‹#›</a:t>
            </a:fld>
            <a:endParaRPr lang="hr-HR"/>
          </a:p>
        </p:txBody>
      </p:sp>
      <p:sp>
        <p:nvSpPr>
          <p:cNvPr id="32" name="Pravokutni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avokutni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avokutni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avokutni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avokutni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56" name="Pravokutni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avokutni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avokutni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avokutni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3D714-54AA-4B09-B86F-EACA414AC18B}" type="datetimeFigureOut">
              <a:rPr lang="sr-Latn-CS" smtClean="0"/>
              <a:t>26.11.2017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A40DD9-A716-467E-9910-41782ACBC78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3D714-54AA-4B09-B86F-EACA414AC18B}" type="datetimeFigureOut">
              <a:rPr lang="sr-Latn-CS" smtClean="0"/>
              <a:t>26.11.2017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A40DD9-A716-467E-9910-41782ACBC78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3D714-54AA-4B09-B86F-EACA414AC18B}" type="datetimeFigureOut">
              <a:rPr lang="sr-Latn-CS" smtClean="0"/>
              <a:t>26.11.2017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A40DD9-A716-467E-9910-41782ACBC78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ručno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Prostoručno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Prostoručno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Prostoručno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Prostoručno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Prostoručno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Prostoručno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Prostoručno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Prostoručno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Prostoručno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Prostoručno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Prostoručno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Prostoručno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Prostoručno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Prostoručno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3D714-54AA-4B09-B86F-EACA414AC18B}" type="datetimeFigureOut">
              <a:rPr lang="sr-Latn-CS" smtClean="0"/>
              <a:t>26.11.2017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A40DD9-A716-467E-9910-41782ACBC78E}" type="slidenum">
              <a:rPr lang="hr-HR" smtClean="0"/>
              <a:t>‹#›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avokutni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avokutni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avokutni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3D714-54AA-4B09-B86F-EACA414AC18B}" type="datetimeFigureOut">
              <a:rPr lang="sr-Latn-CS" smtClean="0"/>
              <a:t>26.11.2017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A40DD9-A716-467E-9910-41782ACBC78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avokutni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3D714-54AA-4B09-B86F-EACA414AC18B}" type="datetimeFigureOut">
              <a:rPr lang="sr-Latn-CS" smtClean="0"/>
              <a:t>26.11.2017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A40DD9-A716-467E-9910-41782ACBC78E}" type="slidenum">
              <a:rPr lang="hr-HR" smtClean="0"/>
              <a:t>‹#›</a:t>
            </a:fld>
            <a:endParaRPr lang="hr-HR"/>
          </a:p>
        </p:txBody>
      </p:sp>
      <p:sp>
        <p:nvSpPr>
          <p:cNvPr id="16" name="Pravokutni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avokutni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avokutni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avokutni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avokutni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avokutni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avokutni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avokutni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3D714-54AA-4B09-B86F-EACA414AC18B}" type="datetimeFigureOut">
              <a:rPr lang="sr-Latn-CS" smtClean="0"/>
              <a:t>26.11.2017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A40DD9-A716-467E-9910-41782ACBC78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3D714-54AA-4B09-B86F-EACA414AC18B}" type="datetimeFigureOut">
              <a:rPr lang="sr-Latn-CS" smtClean="0"/>
              <a:t>26.11.2017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A40DD9-A716-467E-9910-41782ACBC78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3D714-54AA-4B09-B86F-EACA414AC18B}" type="datetimeFigureOut">
              <a:rPr lang="sr-Latn-CS" smtClean="0"/>
              <a:t>26.11.2017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A40DD9-A716-467E-9910-41782ACBC78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Ravni poveznik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Ravni poveznik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ni poveznik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Ravni poveznik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Ravni poveznik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383D714-54AA-4B09-B86F-EACA414AC18B}" type="datetimeFigureOut">
              <a:rPr lang="sr-Latn-CS" smtClean="0"/>
              <a:t>26.11.2017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DA40DD9-A716-467E-9910-41782ACBC78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avokutni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avokutni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avokutni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avokutni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383D714-54AA-4B09-B86F-EACA414AC18B}" type="datetimeFigureOut">
              <a:rPr lang="sr-Latn-CS" smtClean="0"/>
              <a:t>26.11.2017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DA40DD9-A716-467E-9910-41782ACBC78E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hr-HR" sz="2000" b="0" dirty="0" smtClean="0"/>
              <a:t/>
            </a:r>
            <a:br>
              <a:rPr lang="hr-HR" sz="2000" b="0" dirty="0" smtClean="0"/>
            </a:br>
            <a:r>
              <a:rPr lang="hr-HR" sz="2000" b="0" dirty="0" smtClean="0"/>
              <a:t/>
            </a:r>
            <a:br>
              <a:rPr lang="hr-HR" sz="2000" b="0" dirty="0" smtClean="0"/>
            </a:br>
            <a:r>
              <a:rPr lang="hr-HR" sz="2000" b="0" dirty="0" smtClean="0"/>
              <a:t/>
            </a:r>
            <a:br>
              <a:rPr lang="hr-HR" sz="2000" b="0" dirty="0" smtClean="0"/>
            </a:br>
            <a:r>
              <a:rPr lang="hr-HR" sz="2000" b="0" dirty="0" smtClean="0"/>
              <a:t/>
            </a:r>
            <a:br>
              <a:rPr lang="hr-HR" sz="2000" b="0" dirty="0" smtClean="0"/>
            </a:br>
            <a:r>
              <a:rPr lang="hr-HR" sz="2000" b="0" dirty="0" smtClean="0"/>
              <a:t> </a:t>
            </a:r>
            <a:endParaRPr lang="hr-HR" sz="2000" b="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6000" b="1" dirty="0" smtClean="0"/>
              <a:t>KNEZ BRANIMIR</a:t>
            </a:r>
          </a:p>
          <a:p>
            <a:pPr algn="r"/>
            <a:endParaRPr lang="hr-HR" dirty="0"/>
          </a:p>
          <a:p>
            <a:pPr algn="r"/>
            <a:endParaRPr lang="hr-HR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hr-HR" dirty="0" smtClean="0"/>
              <a:t>Knez Branimir – dolazak na vlast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dirty="0" smtClean="0"/>
              <a:t>- na hrvatsko prijestolje dolazi u 9. st. </a:t>
            </a:r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(879. – 892) </a:t>
            </a:r>
          </a:p>
          <a:p>
            <a:pPr>
              <a:buNone/>
            </a:pPr>
            <a:r>
              <a:rPr lang="hr-HR" dirty="0" smtClean="0"/>
              <a:t>-  svrgnuo s vlasti pro bizantskog</a:t>
            </a:r>
          </a:p>
          <a:p>
            <a:pPr>
              <a:buNone/>
            </a:pPr>
            <a:r>
              <a:rPr lang="hr-HR" dirty="0" smtClean="0"/>
              <a:t>   cara Zdeslava (svibanj 879.)</a:t>
            </a:r>
          </a:p>
          <a:p>
            <a:pPr>
              <a:buNone/>
            </a:pPr>
            <a:r>
              <a:rPr lang="hr-HR" dirty="0" smtClean="0"/>
              <a:t>- nije točno poznato njegovo podrijetlo</a:t>
            </a:r>
          </a:p>
          <a:p>
            <a:pPr>
              <a:buNone/>
            </a:pPr>
            <a:r>
              <a:rPr lang="hr-HR" dirty="0" smtClean="0"/>
              <a:t>- vjeruje se da je jedan od Domagojevih</a:t>
            </a:r>
          </a:p>
          <a:p>
            <a:pPr>
              <a:buNone/>
            </a:pPr>
            <a:r>
              <a:rPr lang="hr-HR" dirty="0" smtClean="0"/>
              <a:t>    sinova</a:t>
            </a:r>
            <a:endParaRPr lang="hr-HR" dirty="0"/>
          </a:p>
          <a:p>
            <a:pPr>
              <a:buFontTx/>
              <a:buChar char="-"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- želi samostalnost od Bizanta i </a:t>
            </a:r>
          </a:p>
          <a:p>
            <a:pPr>
              <a:buNone/>
            </a:pPr>
            <a:r>
              <a:rPr lang="hr-HR" dirty="0" smtClean="0"/>
              <a:t>   Franaka</a:t>
            </a:r>
          </a:p>
          <a:p>
            <a:pPr>
              <a:buNone/>
            </a:pPr>
            <a:r>
              <a:rPr lang="hr-HR" dirty="0" smtClean="0"/>
              <a:t>                                   </a:t>
            </a:r>
            <a:endParaRPr lang="hr-HR" dirty="0"/>
          </a:p>
        </p:txBody>
      </p:sp>
      <p:pic>
        <p:nvPicPr>
          <p:cNvPr id="1026" name="Picture 2" descr="C:\Users\GABY\Desktop\indeksir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3071810"/>
            <a:ext cx="1600200" cy="2847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Pismo - Papa Ivan VIII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ismom papi iskazuje vjernost te traži da ga papa prizna za vladara</a:t>
            </a:r>
          </a:p>
          <a:p>
            <a:pPr>
              <a:buFontTx/>
              <a:buChar char="-"/>
            </a:pPr>
            <a:r>
              <a:rPr lang="hr-HR" dirty="0" smtClean="0"/>
              <a:t>Papa ga priznaje za neovisnog vladara,  a Hrvatsku neovisnom državnom – pismom 879.</a:t>
            </a:r>
          </a:p>
          <a:p>
            <a:pPr>
              <a:buFontTx/>
              <a:buChar char="-"/>
            </a:pPr>
            <a:r>
              <a:rPr lang="hr-HR" dirty="0" smtClean="0"/>
              <a:t>Papa mu piše u Rimu 8.6.879 na pergamentu da blagoslivlja njega, njegov narod i njegovu državu</a:t>
            </a:r>
          </a:p>
          <a:p>
            <a:pPr>
              <a:buFontTx/>
              <a:buChar char="-"/>
            </a:pPr>
            <a:endParaRPr lang="hr-HR" dirty="0"/>
          </a:p>
        </p:txBody>
      </p:sp>
      <p:pic>
        <p:nvPicPr>
          <p:cNvPr id="2050" name="Picture 2" descr="C:\Users\GABY\Desktop\pismo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428736"/>
            <a:ext cx="2786082" cy="25535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Odanost papi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hr-HR" dirty="0"/>
              <a:t>o</a:t>
            </a:r>
            <a:r>
              <a:rPr lang="hr-HR" dirty="0" smtClean="0"/>
              <a:t>danost papi dokazuje širenjem kršćanstva, obnovom i gradnjom crkvi</a:t>
            </a:r>
          </a:p>
          <a:p>
            <a:pPr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et kamenih natpisa s  imenom kneza Branimira</a:t>
            </a:r>
          </a:p>
          <a:p>
            <a:pPr>
              <a:buFontTx/>
              <a:buChar char="-"/>
            </a:pPr>
            <a:r>
              <a:rPr lang="hr-HR" dirty="0" smtClean="0"/>
              <a:t>najveći broj kamenih zapisa od svih srednjovjekovnih vladara</a:t>
            </a:r>
            <a:endParaRPr lang="hr-HR" dirty="0"/>
          </a:p>
        </p:txBody>
      </p:sp>
      <p:pic>
        <p:nvPicPr>
          <p:cNvPr id="3075" name="Picture 3" descr="C:\Users\GABY\Desktop\ulomak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4918075" y="3380581"/>
            <a:ext cx="3514725" cy="1304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Kameni natpisi s imenom kneza Branimira</a:t>
            </a:r>
            <a:endParaRPr lang="hr-HR" dirty="0"/>
          </a:p>
        </p:txBody>
      </p:sp>
      <p:pic>
        <p:nvPicPr>
          <p:cNvPr id="5122" name="Picture 2" descr="C:\Users\GABY\Desktop\Medaljon HKB 201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6138" y="2591570"/>
            <a:ext cx="4038600" cy="2882947"/>
          </a:xfrm>
          <a:prstGeom prst="rect">
            <a:avLst/>
          </a:prstGeom>
          <a:noFill/>
        </p:spPr>
      </p:pic>
      <p:pic>
        <p:nvPicPr>
          <p:cNvPr id="5123" name="Picture 3" descr="C:\Users\GABY\Desktop\000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5138" y="3465438"/>
            <a:ext cx="4038600" cy="11352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Najznačajniji spomenik – najstariji zapis hrvatskog imena na kamenu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/>
          </a:bodyPr>
          <a:lstStyle/>
          <a:p>
            <a:endParaRPr lang="hr-HR" dirty="0" smtClean="0"/>
          </a:p>
          <a:p>
            <a:pPr>
              <a:buFontTx/>
              <a:buChar char="-"/>
            </a:pPr>
            <a:r>
              <a:rPr lang="hr-HR" sz="2400" dirty="0" smtClean="0"/>
              <a:t> kameni ulomak iz   </a:t>
            </a:r>
            <a:r>
              <a:rPr lang="hr-HR" sz="2400" dirty="0" err="1" smtClean="0"/>
              <a:t>Šopota</a:t>
            </a:r>
            <a:r>
              <a:rPr lang="hr-HR" sz="2400" dirty="0" smtClean="0"/>
              <a:t> </a:t>
            </a:r>
            <a:r>
              <a:rPr lang="hr-HR" sz="2400" dirty="0" smtClean="0"/>
              <a:t>kod Benkovca na kojem se Branimir spominje kao </a:t>
            </a:r>
          </a:p>
          <a:p>
            <a:pPr algn="just"/>
            <a:r>
              <a:rPr lang="hr-HR" sz="2400" dirty="0" smtClean="0"/>
              <a:t>“knez Hrvata”</a:t>
            </a:r>
          </a:p>
          <a:p>
            <a:r>
              <a:rPr lang="hr-HR" sz="2400" dirty="0" smtClean="0"/>
              <a:t>- kameni zapisi svjedoče o razvoju pismenosti i umjetnosti u doba kneza Branimira</a:t>
            </a:r>
            <a:endParaRPr lang="hr-HR" sz="2400" dirty="0"/>
          </a:p>
        </p:txBody>
      </p:sp>
      <p:pic>
        <p:nvPicPr>
          <p:cNvPr id="4098" name="Picture 2" descr="C:\Users\GABY\Desktop\dio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428736"/>
            <a:ext cx="3635378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Umjetnost i kultura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hr-HR" dirty="0" smtClean="0"/>
              <a:t>v</a:t>
            </a:r>
            <a:r>
              <a:rPr lang="hr-HR" dirty="0" smtClean="0"/>
              <a:t>elika crkvena graditeljska aktivnost,</a:t>
            </a:r>
          </a:p>
          <a:p>
            <a:pPr>
              <a:buFontTx/>
              <a:buChar char="-"/>
            </a:pPr>
            <a:r>
              <a:rPr lang="hr-HR" dirty="0" smtClean="0"/>
              <a:t>v</a:t>
            </a:r>
            <a:r>
              <a:rPr lang="hr-HR" dirty="0" smtClean="0"/>
              <a:t>jeruje se da je u njegovo doba uvedeno hrvatsko bogoslužje</a:t>
            </a:r>
          </a:p>
          <a:p>
            <a:pPr>
              <a:buFontTx/>
              <a:buChar char="-"/>
            </a:pPr>
            <a:r>
              <a:rPr lang="hr-HR" dirty="0" smtClean="0"/>
              <a:t>p</a:t>
            </a:r>
            <a:r>
              <a:rPr lang="hr-HR" dirty="0" smtClean="0"/>
              <a:t>roširuje se djelatnost </a:t>
            </a:r>
            <a:r>
              <a:rPr lang="hr-HR" dirty="0" err="1" smtClean="0"/>
              <a:t>Metodovih</a:t>
            </a:r>
            <a:r>
              <a:rPr lang="hr-HR" dirty="0" smtClean="0"/>
              <a:t> učenika</a:t>
            </a:r>
          </a:p>
          <a:p>
            <a:pPr>
              <a:buFontTx/>
              <a:buChar char="-"/>
            </a:pPr>
            <a:r>
              <a:rPr lang="hr-HR" dirty="0" err="1" smtClean="0"/>
              <a:t>Metod</a:t>
            </a:r>
            <a:r>
              <a:rPr lang="hr-HR" dirty="0" smtClean="0"/>
              <a:t> je proputovao Hrvatskom 880 g. na putu za Rim</a:t>
            </a: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hr-HR" dirty="0" smtClean="0"/>
              <a:t>886. god. sjedinjuju se hrvatska i dalmatinska crkva</a:t>
            </a:r>
          </a:p>
          <a:p>
            <a:pPr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ored latinskog jezika u crkvi, širio se i slavenski jezik i glagoljica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Ratovanja kneza Branimira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dirty="0" smtClean="0"/>
              <a:t>- Ratuje s Mlečanima i Bizantom</a:t>
            </a:r>
          </a:p>
          <a:p>
            <a:pPr>
              <a:buNone/>
            </a:pPr>
            <a:r>
              <a:rPr lang="hr-HR" dirty="0" smtClean="0"/>
              <a:t>- 18.9.887. – bitka kod Makarske – neretljani ubijaju dužda</a:t>
            </a:r>
          </a:p>
          <a:p>
            <a:pPr>
              <a:buFontTx/>
              <a:buChar char="-"/>
            </a:pPr>
            <a:r>
              <a:rPr lang="hr-HR" dirty="0" smtClean="0"/>
              <a:t>Mlečani od tada pa sve do 11 st. Hrvatima plaćaju danak za plovidbu Jadranom</a:t>
            </a:r>
          </a:p>
          <a:p>
            <a:pPr>
              <a:buFontTx/>
              <a:buChar char="-"/>
            </a:pP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hr-HR" dirty="0" smtClean="0"/>
              <a:t>“danak mira” plaćaju i dalmatinski gradovi pod vlašću Bizanta</a:t>
            </a:r>
          </a:p>
          <a:p>
            <a:pPr>
              <a:buFontTx/>
              <a:buChar char="-"/>
            </a:pPr>
            <a:r>
              <a:rPr lang="hr-HR" dirty="0" smtClean="0"/>
              <a:t>Branimir je ojačao Primorsku Hrvatsku kako u odnosu prema Mlečanima, Bizantu i oslabljenim Francima</a:t>
            </a:r>
          </a:p>
          <a:p>
            <a:pPr>
              <a:buFontTx/>
              <a:buChar char="-"/>
            </a:pPr>
            <a:r>
              <a:rPr lang="hr-HR" dirty="0" smtClean="0"/>
              <a:t>Hrvatska prihvaćena kao samostalna zemlja kršćanskog zapada -odlukom pape</a:t>
            </a:r>
          </a:p>
          <a:p>
            <a:pPr>
              <a:buFontTx/>
              <a:buChar char="-"/>
            </a:pPr>
            <a:endParaRPr lang="hr-HR" dirty="0" smtClean="0"/>
          </a:p>
          <a:p>
            <a:pPr>
              <a:buFontTx/>
              <a:buChar char="-"/>
            </a:pP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 smtClean="0"/>
              <a:t>HVALA NA POZORNOSTI !</a:t>
            </a:r>
            <a:r>
              <a:rPr lang="hr-HR" sz="4400" dirty="0" smtClean="0"/>
              <a:t> </a:t>
            </a:r>
            <a:br>
              <a:rPr lang="hr-HR" sz="4400" dirty="0" smtClean="0"/>
            </a:br>
            <a:endParaRPr lang="hr-HR" sz="4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FRAN KRILIĆ, VI B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226</TotalTime>
  <Words>321</Words>
  <Application>Microsoft Office PowerPoint</Application>
  <PresentationFormat>Prikaz na zaslonu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Metro</vt:lpstr>
      <vt:lpstr>     </vt:lpstr>
      <vt:lpstr>Knez Branimir – dolazak na vlast</vt:lpstr>
      <vt:lpstr>Pismo - Papa Ivan VIII</vt:lpstr>
      <vt:lpstr>Odanost papi</vt:lpstr>
      <vt:lpstr>Kameni natpisi s imenom kneza Branimira</vt:lpstr>
      <vt:lpstr>Najznačajniji spomenik – najstariji zapis hrvatskog imena na kamenu</vt:lpstr>
      <vt:lpstr>Umjetnost i kultura</vt:lpstr>
      <vt:lpstr>Ratovanja kneza Branimira</vt:lpstr>
      <vt:lpstr>HVALA NA POZORNOSTI !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KNEZ BRANIMIR</dc:title>
  <dc:creator>GABY</dc:creator>
  <cp:lastModifiedBy>GABY</cp:lastModifiedBy>
  <cp:revision>29</cp:revision>
  <dcterms:created xsi:type="dcterms:W3CDTF">2017-11-26T18:48:31Z</dcterms:created>
  <dcterms:modified xsi:type="dcterms:W3CDTF">2017-11-26T22:35:19Z</dcterms:modified>
</cp:coreProperties>
</file>