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</p:sldIdLst>
  <p:sldSz cx="12188825" cy="6858000"/>
  <p:notesSz cx="6858000" cy="9144000"/>
  <p:defaultTextStyle>
    <a:defPPr rtl="0">
      <a:defRPr lang="hr-H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EC20E35-A176-4012-BC5E-935CFFF8708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599" autoAdjust="0"/>
  </p:normalViewPr>
  <p:slideViewPr>
    <p:cSldViewPr>
      <p:cViewPr varScale="1">
        <p:scale>
          <a:sx n="89" d="100"/>
          <a:sy n="89" d="100"/>
        </p:scale>
        <p:origin x="120" y="156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8" d="100"/>
          <a:sy n="88" d="100"/>
        </p:scale>
        <p:origin x="3822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 zaglavlj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hr-HR" dirty="0"/>
          </a:p>
        </p:txBody>
      </p:sp>
      <p:sp>
        <p:nvSpPr>
          <p:cNvPr id="3" name="Rezervirano mjesto za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BB131F9-05FE-49DE-92C8-6B812B9BB146}" type="datetime1">
              <a:rPr lang="hr-HR" smtClean="0"/>
              <a:t>26.11.2017.</a:t>
            </a:fld>
            <a:endParaRPr lang="hr-HR" dirty="0"/>
          </a:p>
        </p:txBody>
      </p:sp>
      <p:sp>
        <p:nvSpPr>
          <p:cNvPr id="4" name="Rezervirano mjesto za podnožj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hr-HR" dirty="0"/>
          </a:p>
        </p:txBody>
      </p:sp>
      <p:sp>
        <p:nvSpPr>
          <p:cNvPr id="5" name="Rezervirano mjesto za broj slajd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850423A-8BCE-448E-A97B-03A88B2B12C1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 zaglavlj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hr-HR" dirty="0"/>
          </a:p>
        </p:txBody>
      </p:sp>
      <p:sp>
        <p:nvSpPr>
          <p:cNvPr id="3" name="Rezervirano mjesto za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21277FB5-421B-48D0-A6B8-3E99BFD14656}" type="datetime1">
              <a:rPr lang="hr-HR" smtClean="0"/>
              <a:t>26.11.2017.</a:t>
            </a:fld>
            <a:endParaRPr lang="hr-HR" dirty="0"/>
          </a:p>
        </p:txBody>
      </p:sp>
      <p:sp>
        <p:nvSpPr>
          <p:cNvPr id="4" name="Rezervirano mjesto za sliku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hr-HR" dirty="0"/>
          </a:p>
        </p:txBody>
      </p:sp>
      <p:sp>
        <p:nvSpPr>
          <p:cNvPr id="5" name="Rezervirano mjesto za bilješk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hr-HR" dirty="0" smtClean="0"/>
              <a:t>Kliknite da biste uredili stilove teksta matrice</a:t>
            </a:r>
          </a:p>
          <a:p>
            <a:pPr lvl="1" rtl="0"/>
            <a:r>
              <a:rPr lang="hr-HR" dirty="0" smtClean="0"/>
              <a:t>Druga razina</a:t>
            </a:r>
          </a:p>
          <a:p>
            <a:pPr lvl="2" rtl="0"/>
            <a:r>
              <a:rPr lang="hr-HR" dirty="0" smtClean="0"/>
              <a:t>Treća razina</a:t>
            </a:r>
          </a:p>
          <a:p>
            <a:pPr lvl="3" rtl="0"/>
            <a:r>
              <a:rPr lang="hr-HR" dirty="0" smtClean="0"/>
              <a:t>Četvrta razina</a:t>
            </a:r>
          </a:p>
          <a:p>
            <a:pPr lvl="4" rtl="0"/>
            <a:r>
              <a:rPr lang="hr-HR" dirty="0" smtClean="0"/>
              <a:t>Peta razina</a:t>
            </a:r>
            <a:endParaRPr lang="hr-HR" dirty="0"/>
          </a:p>
        </p:txBody>
      </p:sp>
      <p:sp>
        <p:nvSpPr>
          <p:cNvPr id="6" name="Rezervirano mjesto za podnožj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hr-HR" dirty="0"/>
          </a:p>
        </p:txBody>
      </p:sp>
      <p:sp>
        <p:nvSpPr>
          <p:cNvPr id="7" name="Rezervirano mjesto za broj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1F2A70B-78F2-4DCF-B53B-C990D2FAFB8A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hr-HR" smtClean="0"/>
              <a:t>1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3796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 hasCustomPrompt="1"/>
          </p:nvPr>
        </p:nvSpPr>
        <p:spPr>
          <a:xfrm>
            <a:off x="1522413" y="1905000"/>
            <a:ext cx="9144000" cy="2667000"/>
          </a:xfrm>
        </p:spPr>
        <p:txBody>
          <a:bodyPr rtlCol="0">
            <a:noAutofit/>
          </a:bodyPr>
          <a:lstStyle>
            <a:lvl1pPr>
              <a:defRPr sz="5400"/>
            </a:lvl1pPr>
          </a:lstStyle>
          <a:p>
            <a:pPr rtl="0"/>
            <a:r>
              <a:rPr lang="hr-HR" dirty="0" smtClean="0"/>
              <a:t>Kliknite da biste uredili stil naslova matrice</a:t>
            </a:r>
            <a:endParaRPr lang="hr-HR" dirty="0"/>
          </a:p>
        </p:txBody>
      </p:sp>
      <p:grpSp>
        <p:nvGrpSpPr>
          <p:cNvPr id="256" name="crta" descr="Slika crt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Prostoručni oblik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58" name="Prostoručni oblik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59" name="Prostoručni oblik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60" name="Prostoručni oblik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61" name="Prostoručni oblik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62" name="Prostoručni oblik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63" name="Prostoručni oblik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64" name="Prostoručni oblik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65" name="Prostoručni oblik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66" name="Prostoručni oblik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67" name="Prostoručni oblik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68" name="Prostoručni oblik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69" name="Prostoručni oblik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70" name="Prostoručni oblik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71" name="Prostoručni oblik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72" name="Prostoručni oblik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73" name="Prostoručni oblik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74" name="Prostoručni oblik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75" name="Prostoručni oblik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76" name="Prostoručni oblik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77" name="Prostoručni oblik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78" name="Prostoručni oblik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79" name="Prostoručni oblik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80" name="Prostoručni oblik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81" name="Prostoručni oblik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82" name="Prostoručni oblik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83" name="Prostoručni oblik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84" name="Prostoručni oblik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85" name="Prostoručni oblik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86" name="Prostoručni oblik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87" name="Prostoručni oblik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88" name="Prostoručni oblik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89" name="Prostoručni oblik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90" name="Prostoručni oblik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91" name="Prostoručni oblik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92" name="Prostoručni oblik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93" name="Prostoručni oblik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94" name="Prostoručni oblik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95" name="Prostoručni oblik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96" name="Prostoručni oblik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97" name="Prostoručni oblik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98" name="Prostoručni oblik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99" name="Prostoručni oblik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00" name="Prostoručni oblik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01" name="Prostoručni oblik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02" name="Prostoručni oblik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03" name="Prostoručni oblik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04" name="Prostoručni oblik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05" name="Prostoručni oblik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06" name="Prostoručni oblik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07" name="Prostoručni oblik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08" name="Prostoručni oblik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09" name="Prostoručni oblik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10" name="Prostoručni oblik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11" name="Prostoručni oblik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12" name="Prostoručni oblik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13" name="Prostoručni oblik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14" name="Prostoručni oblik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15" name="Prostoručni oblik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16" name="Prostoručni oblik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17" name="Prostoručni oblik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18" name="Prostoručni oblik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19" name="Prostoručni oblik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20" name="Prostoručni oblik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21" name="Prostoručni oblik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22" name="Prostoručni oblik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23" name="Prostoručni oblik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24" name="Prostoručni oblik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25" name="Prostoručni oblik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26" name="Prostoručni oblik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27" name="Prostoručni oblik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28" name="Prostoručni oblik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29" name="Prostoručni oblik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30" name="Prostoručni oblik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31" name="Prostoručni oblik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32" name="Prostoručni oblik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33" name="Prostoručni oblik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34" name="Prostoručni oblik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35" name="Prostoručni oblik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36" name="Prostoručni oblik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37" name="Prostoručni oblik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38" name="Prostoručni oblik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39" name="Prostoručni oblik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40" name="Prostoručni oblik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41" name="Prostoručni oblik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42" name="Prostoručni oblik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43" name="Prostoručni oblik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44" name="Prostoručni oblik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45" name="Prostoručni oblik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46" name="Prostoručni oblik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47" name="Prostoručni oblik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48" name="Prostoručni oblik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49" name="Prostoručni oblik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50" name="Prostoručni oblik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51" name="Prostoručni oblik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52" name="Prostoručni oblik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53" name="Prostoručni oblik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54" name="Prostoručni oblik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55" name="Prostoručni oblik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56" name="Prostoručni oblik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57" name="Prostoručni oblik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58" name="Prostoručni oblik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59" name="Prostoručni oblik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60" name="Prostoručni oblik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61" name="Prostoručni oblik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62" name="Prostoručni oblik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63" name="Prostoručni oblik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64" name="Prostoručni oblik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65" name="Prostoručni oblik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66" name="Prostoručni oblik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67" name="Prostoručni oblik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68" name="Prostoručni oblik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69" name="Prostoručni oblik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70" name="Prostoručni oblik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71" name="Prostoručni oblik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72" name="Prostoručni oblik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73" name="Prostoručni oblik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74" name="Prostoručni oblik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75" name="Prostoručni oblik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76" name="Prostoručni oblik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77" name="Prostoručni oblik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78" name="Prostoručni oblik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79" name="Prostoručni oblik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</p:grp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 rtlCol="0"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hr-HR" smtClean="0"/>
              <a:t>Uredite stil podnaslova matrice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hr-HR" smtClean="0"/>
              <a:t>Uredite stil naslova matrice</a:t>
            </a:r>
            <a:endParaRPr lang="hr-HR" dirty="0"/>
          </a:p>
        </p:txBody>
      </p:sp>
      <p:grpSp>
        <p:nvGrpSpPr>
          <p:cNvPr id="7" name="crta" descr="Slika crt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Prostoručni oblik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9" name="Prostoručni oblik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0" name="Prostoručni oblik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1" name="Prostoručni oblik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2" name="Prostoručni oblik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3" name="Prostoručni oblik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4" name="Prostoručni oblik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5" name="Prostoručni oblik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6" name="Prostoručni oblik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7" name="Prostoručni oblik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8" name="Prostoručni oblik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9" name="Prostoručni oblik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0" name="Prostoručni oblik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1" name="Prostoručni oblik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2" name="Prostoručni oblik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3" name="Prostoručni oblik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4" name="Prostoručni oblik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5" name="Prostoručni oblik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6" name="Prostoručni oblik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7" name="Prostoručni oblik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8" name="Prostoručni oblik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9" name="Prostoručni oblik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30" name="Prostoručni oblik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31" name="Prostoručni oblik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32" name="Prostoručni oblik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33" name="Prostoručni oblik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34" name="Prostoručni oblik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35" name="Prostoručni oblik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36" name="Prostoručni oblik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37" name="Prostoručni oblik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38" name="Prostoručni oblik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39" name="Prostoručni oblik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40" name="Prostoručni oblik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41" name="Prostoručni oblik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42" name="Prostoručni oblik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43" name="Prostoručni oblik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44" name="Prostoručni oblik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45" name="Prostoručni oblik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46" name="Prostoručni oblik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47" name="Prostoručni oblik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48" name="Prostoručni oblik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49" name="Prostoručni oblik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50" name="Prostoručni oblik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51" name="Prostoručni oblik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52" name="Prostoručni oblik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53" name="Prostoručni oblik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54" name="Prostoručni oblik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55" name="Prostoručni oblik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56" name="Prostoručni oblik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57" name="Prostoručni oblik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58" name="Prostoručni oblik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59" name="Prostoručni oblik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60" name="Prostoručni oblik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61" name="Prostoručni oblik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62" name="Prostoručni oblik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63" name="Prostoručni oblik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64" name="Prostoručni oblik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65" name="Prostoručni oblik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66" name="Prostoručni oblik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67" name="Prostoručni oblik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68" name="Prostoručni oblik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69" name="Prostoručni oblik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70" name="Prostoručni oblik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71" name="Prostoručni oblik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72" name="Prostoručni oblik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73" name="Prostoručni oblik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74" name="Prostoručni oblik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75" name="Prostoručni oblik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76" name="Prostoručni oblik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77" name="Prostoručni oblik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78" name="Prostoručni oblik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79" name="Prostoručni oblik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80" name="Prostoručni oblik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81" name="Prostoručni oblik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</p:grpSp>
      <p:sp>
        <p:nvSpPr>
          <p:cNvPr id="3" name="Okomiti tekst s rezerviranim mjestom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 rtl="0"/>
            <a:r>
              <a:rPr lang="hr-HR" smtClean="0"/>
              <a:t>Uredite stilove teksta matrice</a:t>
            </a:r>
          </a:p>
          <a:p>
            <a:pPr lvl="1" rtl="0"/>
            <a:r>
              <a:rPr lang="hr-HR" smtClean="0"/>
              <a:t>Druga razina</a:t>
            </a:r>
          </a:p>
          <a:p>
            <a:pPr lvl="2" rtl="0"/>
            <a:r>
              <a:rPr lang="hr-HR" smtClean="0"/>
              <a:t>Treća razina</a:t>
            </a:r>
          </a:p>
          <a:p>
            <a:pPr lvl="3" rtl="0"/>
            <a:r>
              <a:rPr lang="hr-HR" smtClean="0"/>
              <a:t>Četvrta razina</a:t>
            </a:r>
          </a:p>
          <a:p>
            <a:pPr lvl="4" rtl="0"/>
            <a:r>
              <a:rPr lang="hr-HR" smtClean="0"/>
              <a:t>Peta razina</a:t>
            </a:r>
            <a:endParaRPr lang="hr-HR" dirty="0"/>
          </a:p>
        </p:txBody>
      </p:sp>
      <p:sp>
        <p:nvSpPr>
          <p:cNvPr id="5" name="Rezervirano mjesto za podnožj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hr-HR" dirty="0"/>
          </a:p>
        </p:txBody>
      </p:sp>
      <p:sp>
        <p:nvSpPr>
          <p:cNvPr id="4" name="Rezervirano mjesto za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BF569CE-0776-4156-A833-53D066A9A27C}" type="datetime1">
              <a:rPr lang="hr-HR" smtClean="0"/>
              <a:t>26.11.2017.</a:t>
            </a:fld>
            <a:endParaRPr lang="hr-HR" dirty="0"/>
          </a:p>
        </p:txBody>
      </p:sp>
      <p:sp>
        <p:nvSpPr>
          <p:cNvPr id="6" name="Rezervirano mjesto za broj slajd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 rtlCol="0"/>
          <a:lstStyle/>
          <a:p>
            <a:pPr rtl="0"/>
            <a:r>
              <a:rPr lang="hr-HR" smtClean="0"/>
              <a:t>Uredite stil naslova matrice</a:t>
            </a:r>
            <a:endParaRPr lang="hr-HR" dirty="0"/>
          </a:p>
        </p:txBody>
      </p:sp>
      <p:grpSp>
        <p:nvGrpSpPr>
          <p:cNvPr id="7" name="crta" descr="Slika crte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Prostoručni oblik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9" name="Prostoručni oblik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0" name="Prostoručni oblik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1" name="Prostoručni oblik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2" name="Prostoručni oblik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3" name="Prostoručni oblik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4" name="Prostoručni oblik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5" name="Prostoručni oblik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6" name="Prostoručni oblik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7" name="Prostoručni oblik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8" name="Prostoručni oblik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9" name="Prostoručni oblik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0" name="Prostoručni oblik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1" name="Prostoručni oblik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2" name="Prostoručni oblik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3" name="Prostoručni oblik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4" name="Prostoručni oblik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5" name="Prostoručni oblik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6" name="Prostoručni oblik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7" name="Prostoručni oblik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8" name="Prostoručni oblik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9" name="Prostoručni oblik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30" name="Prostoručni oblik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31" name="Prostoručni oblik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32" name="Prostoručni oblik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33" name="Prostoručni oblik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34" name="Prostoručni oblik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35" name="Prostoručni oblik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36" name="Prostoručni oblik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37" name="Prostoručni oblik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38" name="Prostoručni oblik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39" name="Prostoručni oblik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40" name="Prostoručni oblik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41" name="Prostoručni oblik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42" name="Prostoručni oblik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43" name="Prostoručni oblik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44" name="Prostoručni oblik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45" name="Prostoručni oblik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46" name="Prostoručni oblik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47" name="Prostoručni oblik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48" name="Prostoručni oblik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49" name="Prostoručni oblik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50" name="Prostoručni oblik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51" name="Prostoručni oblik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52" name="Prostoručni oblik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53" name="Prostoručni oblik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54" name="Prostoručni oblik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55" name="Prostoručni oblik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56" name="Prostoručni oblik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57" name="Prostoručni oblik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58" name="Prostoručni oblik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59" name="Prostoručni oblik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60" name="Prostoručni oblik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61" name="Prostoručni oblik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62" name="Prostoručni oblik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63" name="Prostoručni oblik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64" name="Prostoručni oblik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65" name="Prostoručni oblik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66" name="Prostoručni oblik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67" name="Prostoručni oblik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68" name="Prostoručni oblik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69" name="Prostoručni oblik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70" name="Prostoručni oblik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71" name="Prostoručni oblik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72" name="Prostoručni oblik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73" name="Prostoručni oblik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74" name="Prostoručni oblik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75" name="Prostoručni oblik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76" name="Prostoručni oblik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77" name="Prostoručni oblik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78" name="Prostoručni oblik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79" name="Prostoručni oblik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80" name="Prostoručni oblik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81" name="Prostoručni oblik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</p:grpSp>
      <p:sp>
        <p:nvSpPr>
          <p:cNvPr id="3" name="Okomiti tekst s rezerviranim mjestom 2"/>
          <p:cNvSpPr>
            <a:spLocks noGrp="1"/>
          </p:cNvSpPr>
          <p:nvPr>
            <p:ph type="body" orient="vert" idx="1" hasCustomPrompt="1"/>
          </p:nvPr>
        </p:nvSpPr>
        <p:spPr>
          <a:xfrm>
            <a:off x="608012" y="277813"/>
            <a:ext cx="9144001" cy="5898573"/>
          </a:xfrm>
        </p:spPr>
        <p:txBody>
          <a:bodyPr vert="eaVert" rtlCol="0"/>
          <a:lstStyle>
            <a:lvl5pPr>
              <a:defRPr/>
            </a:lvl5pPr>
            <a:lvl6pPr marL="1261872" indent="0">
              <a:buNone/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 rtl="0"/>
            <a:r>
              <a:rPr lang="hr-HR" dirty="0" smtClean="0"/>
              <a:t>Kliknite da biste uredili stilove teksta matrice</a:t>
            </a:r>
          </a:p>
          <a:p>
            <a:pPr lvl="1" rtl="0"/>
            <a:r>
              <a:rPr lang="hr-HR" dirty="0" smtClean="0"/>
              <a:t>Druga razina</a:t>
            </a:r>
          </a:p>
          <a:p>
            <a:pPr lvl="2" rtl="0"/>
            <a:r>
              <a:rPr lang="hr-HR" dirty="0" smtClean="0"/>
              <a:t>Treća razina</a:t>
            </a:r>
          </a:p>
          <a:p>
            <a:pPr lvl="3" rtl="0"/>
            <a:r>
              <a:rPr lang="hr-HR" dirty="0" smtClean="0"/>
              <a:t>Četvrta razina</a:t>
            </a:r>
          </a:p>
          <a:p>
            <a:pPr lvl="4" rtl="0"/>
            <a:r>
              <a:rPr lang="hr-HR" dirty="0" smtClean="0"/>
              <a:t>Peta razina</a:t>
            </a:r>
            <a:endParaRPr lang="hr-HR" dirty="0"/>
          </a:p>
        </p:txBody>
      </p:sp>
      <p:sp>
        <p:nvSpPr>
          <p:cNvPr id="5" name="Rezervirano mjesto za podnožj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hr-HR" dirty="0"/>
          </a:p>
        </p:txBody>
      </p:sp>
      <p:sp>
        <p:nvSpPr>
          <p:cNvPr id="4" name="Rezervirano mjesto za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650D940-9584-4E15-A4F3-9801683B5B01}" type="datetime1">
              <a:rPr lang="hr-HR" smtClean="0"/>
              <a:t>26.11.2017.</a:t>
            </a:fld>
            <a:endParaRPr lang="hr-HR" dirty="0"/>
          </a:p>
        </p:txBody>
      </p:sp>
      <p:sp>
        <p:nvSpPr>
          <p:cNvPr id="6" name="Rezervirano mjesto za broj slajd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/>
          <a:p>
            <a:pPr rtl="0"/>
            <a:r>
              <a:rPr lang="hr-HR" smtClean="0"/>
              <a:t>Uredite stil naslova matrice</a:t>
            </a:r>
            <a:endParaRPr lang="hr-HR" dirty="0"/>
          </a:p>
        </p:txBody>
      </p:sp>
      <p:grpSp>
        <p:nvGrpSpPr>
          <p:cNvPr id="167" name="crta" descr="Slika crt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Prostoručni oblik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69" name="Prostoručni oblik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70" name="Prostoručni oblik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71" name="Prostoručni oblik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72" name="Prostoručni oblik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73" name="Prostoručni oblik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74" name="Prostoručni oblik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75" name="Prostoručni oblik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76" name="Prostoručni oblik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77" name="Prostoručni oblik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78" name="Prostoručni oblik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79" name="Prostoručni oblik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80" name="Prostoručni oblik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81" name="Prostoručni oblik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82" name="Prostoručni oblik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83" name="Prostoručni oblik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84" name="Prostoručni oblik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85" name="Prostoručni oblik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86" name="Prostoručni oblik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87" name="Prostoručni oblik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88" name="Prostoručni oblik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89" name="Prostoručni oblik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90" name="Prostoručni oblik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91" name="Prostoručni oblik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92" name="Prostoručni oblik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93" name="Prostoručni oblik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94" name="Prostoručni oblik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95" name="Prostoručni oblik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96" name="Prostoručni oblik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97" name="Prostoručni oblik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98" name="Prostoručni oblik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99" name="Prostoručni oblik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00" name="Prostoručni oblik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01" name="Prostoručni oblik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02" name="Prostoručni oblik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03" name="Prostoručni oblik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04" name="Prostoručni oblik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05" name="Prostoručni oblik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06" name="Prostoručni oblik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07" name="Prostoručni oblik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08" name="Prostoručni oblik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09" name="Prostoručni oblik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10" name="Prostoručni oblik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11" name="Prostoručni oblik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12" name="Prostoručni oblik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13" name="Prostoručni oblik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14" name="Prostoručni oblik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15" name="Prostoručni oblik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16" name="Prostoručni oblik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17" name="Prostoručni oblik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18" name="Prostoručni oblik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19" name="Prostoručni oblik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20" name="Prostoručni oblik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21" name="Prostoručni oblik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22" name="Prostoručni oblik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23" name="Prostoručni oblik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24" name="Prostoručni oblik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25" name="Prostoručni oblik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26" name="Prostoručni oblik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27" name="Prostoručni oblik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28" name="Prostoručni oblik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29" name="Prostoručni oblik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30" name="Prostoručni oblik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31" name="Prostoručni oblik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32" name="Prostoručni oblik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33" name="Prostoručni oblik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34" name="Prostoručni oblik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35" name="Prostoručni oblik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36" name="Prostoručni oblik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37" name="Prostoručni oblik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38" name="Prostoručni oblik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39" name="Prostoručni oblik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40" name="Prostoručni oblik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41" name="Prostoručni oblik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</p:grpSp>
      <p:sp>
        <p:nvSpPr>
          <p:cNvPr id="3" name="Rezervirano mjesto za sadržaj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 rtl="0"/>
            <a:r>
              <a:rPr lang="hr-HR" smtClean="0"/>
              <a:t>Uredite stilove teksta matrice</a:t>
            </a:r>
          </a:p>
          <a:p>
            <a:pPr lvl="1" rtl="0"/>
            <a:r>
              <a:rPr lang="hr-HR" smtClean="0"/>
              <a:t>Druga razina</a:t>
            </a:r>
          </a:p>
          <a:p>
            <a:pPr lvl="2" rtl="0"/>
            <a:r>
              <a:rPr lang="hr-HR" smtClean="0"/>
              <a:t>Treća razina</a:t>
            </a:r>
          </a:p>
          <a:p>
            <a:pPr lvl="3" rtl="0"/>
            <a:r>
              <a:rPr lang="hr-HR" smtClean="0"/>
              <a:t>Četvrta razina</a:t>
            </a:r>
          </a:p>
          <a:p>
            <a:pPr lvl="4" rtl="0"/>
            <a:r>
              <a:rPr lang="hr-HR" smtClean="0"/>
              <a:t>Peta razina</a:t>
            </a:r>
            <a:endParaRPr lang="hr-HR" dirty="0"/>
          </a:p>
        </p:txBody>
      </p:sp>
      <p:sp>
        <p:nvSpPr>
          <p:cNvPr id="5" name="Rezervirano mjesto za podnožj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hr-HR" dirty="0"/>
          </a:p>
        </p:txBody>
      </p:sp>
      <p:sp>
        <p:nvSpPr>
          <p:cNvPr id="4" name="Rezervirano mjesto za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AE3CCFE-DB4E-4A11-830D-A5FFDAA28995}" type="datetime1">
              <a:rPr lang="hr-HR" smtClean="0"/>
              <a:t>26.11.2017.</a:t>
            </a:fld>
            <a:endParaRPr lang="hr-HR" dirty="0"/>
          </a:p>
        </p:txBody>
      </p:sp>
      <p:sp>
        <p:nvSpPr>
          <p:cNvPr id="6" name="Rezervirano mjesto za broj slajd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rtlCol="0" anchor="b">
            <a:noAutofit/>
          </a:bodyPr>
          <a:lstStyle>
            <a:lvl1pPr algn="l">
              <a:defRPr sz="4400" b="0" cap="none" baseline="0"/>
            </a:lvl1pPr>
          </a:lstStyle>
          <a:p>
            <a:pPr rtl="0"/>
            <a:r>
              <a:rPr lang="hr-HR" smtClean="0"/>
              <a:t>Uredite stil naslova matrice</a:t>
            </a:r>
            <a:endParaRPr lang="hr-HR" dirty="0"/>
          </a:p>
        </p:txBody>
      </p:sp>
      <p:grpSp>
        <p:nvGrpSpPr>
          <p:cNvPr id="255" name="crta" descr="Slika crt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Prostoručni oblik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57" name="Prostoručni oblik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58" name="Prostoručni oblik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59" name="Prostoručni oblik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60" name="Prostoručni oblik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61" name="Prostoručni oblik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62" name="Prostoručni oblik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63" name="Prostoručni oblik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64" name="Prostoručni oblik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65" name="Prostoručni oblik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66" name="Prostoručni oblik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67" name="Prostoručni oblik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68" name="Prostoručni oblik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69" name="Prostoručni oblik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70" name="Prostoručni oblik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71" name="Prostoručni oblik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72" name="Prostoručni oblik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73" name="Prostoručni oblik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74" name="Prostoručni oblik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75" name="Prostoručni oblik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76" name="Prostoručni oblik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77" name="Prostoručni oblik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78" name="Prostoručni oblik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79" name="Prostoručni oblik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80" name="Prostoručni oblik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81" name="Prostoručni oblik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82" name="Prostoručni oblik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83" name="Prostoručni oblik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84" name="Prostoručni oblik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85" name="Prostoručni oblik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86" name="Prostoručni oblik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87" name="Prostoručni oblik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88" name="Prostoručni oblik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89" name="Prostoručni oblik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90" name="Prostoručni oblik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91" name="Prostoručni oblik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92" name="Prostoručni oblik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93" name="Prostoručni oblik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94" name="Prostoručni oblik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95" name="Prostoručni oblik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96" name="Prostoručni oblik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97" name="Prostoručni oblik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98" name="Prostoručni oblik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299" name="Prostoručni oblik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00" name="Prostoručni oblik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01" name="Prostoručni oblik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02" name="Prostoručni oblik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03" name="Prostoručni oblik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04" name="Prostoručni oblik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05" name="Prostoručni oblik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06" name="Prostoručni oblik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07" name="Prostoručni oblik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08" name="Prostoručni oblik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09" name="Prostoručni oblik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10" name="Prostoručni oblik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11" name="Prostoručni oblik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12" name="Prostoručni oblik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13" name="Prostoručni oblik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14" name="Prostoručni oblik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15" name="Prostoručni oblik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16" name="Prostoručni oblik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17" name="Prostoručni oblik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18" name="Prostoručni oblik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19" name="Prostoručni oblik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20" name="Prostoručni oblik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21" name="Prostoručni oblik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22" name="Prostoručni oblik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23" name="Prostoručni oblik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24" name="Prostoručni oblik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25" name="Prostoručni oblik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26" name="Prostoručni oblik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27" name="Prostoručni oblik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28" name="Prostoručni oblik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29" name="Prostoručni oblik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30" name="Prostoručni oblik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31" name="Prostoručni oblik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32" name="Prostoručni oblik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33" name="Prostoručni oblik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34" name="Prostoručni oblik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35" name="Prostoručni oblik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36" name="Prostoručni oblik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37" name="Prostoručni oblik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38" name="Prostoručni oblik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39" name="Prostoručni oblik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40" name="Prostoručni oblik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41" name="Prostoručni oblik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42" name="Prostoručni oblik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43" name="Prostoručni oblik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44" name="Prostoručni oblik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45" name="Prostoručni oblik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46" name="Prostoručni oblik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47" name="Prostoručni oblik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48" name="Prostoručni oblik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49" name="Prostoručni oblik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50" name="Prostoručni oblik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51" name="Prostoručni oblik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52" name="Prostoručni oblik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53" name="Prostoručni oblik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54" name="Prostoručni oblik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55" name="Prostoručni oblik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56" name="Prostoručni oblik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57" name="Prostoručni oblik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58" name="Prostoručni oblik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59" name="Prostoručni oblik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60" name="Prostoručni oblik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61" name="Prostoručni oblik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62" name="Prostoručni oblik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63" name="Prostoručni oblik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64" name="Prostoručni oblik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65" name="Prostoručni oblik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66" name="Prostoručni oblik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67" name="Prostoručni oblik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68" name="Prostoručni oblik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69" name="Prostoručni oblik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70" name="Prostoručni oblik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71" name="Prostoručni oblik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72" name="Prostoručni oblik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73" name="Prostoručni oblik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74" name="Prostoručni oblik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75" name="Prostoručni oblik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76" name="Prostoručni oblik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77" name="Prostoručni oblik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  <p:sp>
          <p:nvSpPr>
            <p:cNvPr id="378" name="Prostoručni oblik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/>
            </a:p>
          </p:txBody>
        </p:sp>
      </p:grpSp>
      <p:sp>
        <p:nvSpPr>
          <p:cNvPr id="3" name="Rezervirano mjesto za tekst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za podnožj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hr-HR" dirty="0"/>
          </a:p>
        </p:txBody>
      </p:sp>
      <p:sp>
        <p:nvSpPr>
          <p:cNvPr id="4" name="Rezervirano mjesto za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A209287-0F25-401D-AF0E-3D21B214D69D}" type="datetime1">
              <a:rPr lang="hr-HR" smtClean="0"/>
              <a:t>26.11.2017.</a:t>
            </a:fld>
            <a:endParaRPr lang="hr-HR" dirty="0"/>
          </a:p>
        </p:txBody>
      </p:sp>
      <p:sp>
        <p:nvSpPr>
          <p:cNvPr id="6" name="Rezervirano mjesto za broj slajd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/>
          <a:p>
            <a:pPr rtl="0"/>
            <a:r>
              <a:rPr lang="hr-HR" smtClean="0"/>
              <a:t>Uredite stil naslova matrice</a:t>
            </a:r>
            <a:endParaRPr lang="hr-HR" dirty="0"/>
          </a:p>
        </p:txBody>
      </p:sp>
      <p:grpSp>
        <p:nvGrpSpPr>
          <p:cNvPr id="158" name="crta" descr="Slika crt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Prostoručni oblik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60" name="Prostoručni oblik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61" name="Prostoručni oblik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62" name="Prostoručni oblik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63" name="Prostoručni oblik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64" name="Prostoručni oblik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65" name="Prostoručni oblik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66" name="Prostoručni oblik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67" name="Prostoručni oblik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68" name="Prostoručni oblik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69" name="Prostoručni oblik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70" name="Prostoručni oblik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71" name="Prostoručni oblik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72" name="Prostoručni oblik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73" name="Prostoručni oblik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74" name="Prostoručni oblik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75" name="Prostoručni oblik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76" name="Prostoručni oblik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77" name="Prostoručni oblik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78" name="Prostoručni oblik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79" name="Prostoručni oblik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80" name="Prostoručni oblik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81" name="Prostoručni oblik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82" name="Prostoručni oblik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83" name="Prostoručni oblik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84" name="Prostoručni oblik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85" name="Prostoručni oblik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86" name="Prostoručni oblik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87" name="Prostoručni oblik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88" name="Prostoručni oblik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89" name="Prostoručni oblik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90" name="Prostoručni oblik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91" name="Prostoručni oblik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92" name="Prostoručni oblik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93" name="Prostoručni oblik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94" name="Prostoručni oblik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95" name="Prostoručni oblik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96" name="Prostoručni oblik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97" name="Prostoručni oblik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98" name="Prostoručni oblik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99" name="Prostoručni oblik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00" name="Prostoručni oblik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01" name="Prostoručni oblik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02" name="Prostoručni oblik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03" name="Prostoručni oblik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04" name="Prostoručni oblik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05" name="Prostoručni oblik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06" name="Prostoručni oblik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07" name="Prostoručni oblik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08" name="Prostoručni oblik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09" name="Prostoručni oblik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10" name="Prostoručni oblik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11" name="Prostoručni oblik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12" name="Prostoručni oblik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13" name="Prostoručni oblik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14" name="Prostoručni oblik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15" name="Prostoručni oblik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16" name="Prostoručni oblik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17" name="Prostoručni oblik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18" name="Prostoručni oblik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19" name="Prostoručni oblik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20" name="Prostoručni oblik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21" name="Prostoručni oblik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22" name="Prostoručni oblik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23" name="Prostoručni oblik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24" name="Prostoručni oblik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25" name="Prostoručni oblik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26" name="Prostoručni oblik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27" name="Prostoručni oblik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28" name="Prostoručni oblik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29" name="Prostoručni oblik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30" name="Prostoručni oblik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31" name="Prostoručni oblik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32" name="Prostoručni oblik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</p:grpSp>
      <p:sp>
        <p:nvSpPr>
          <p:cNvPr id="3" name="Rezervirano mjesto za sadržaj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 rtl="0"/>
            <a:r>
              <a:rPr lang="hr-HR" smtClean="0"/>
              <a:t>Uredite stilove teksta matrice</a:t>
            </a:r>
          </a:p>
          <a:p>
            <a:pPr lvl="1" rtl="0"/>
            <a:r>
              <a:rPr lang="hr-HR" smtClean="0"/>
              <a:t>Druga razina</a:t>
            </a:r>
          </a:p>
          <a:p>
            <a:pPr lvl="2" rtl="0"/>
            <a:r>
              <a:rPr lang="hr-HR" smtClean="0"/>
              <a:t>Treća razina</a:t>
            </a:r>
          </a:p>
          <a:p>
            <a:pPr lvl="3" rtl="0"/>
            <a:r>
              <a:rPr lang="hr-HR" smtClean="0"/>
              <a:t>Četvrta razina</a:t>
            </a:r>
          </a:p>
          <a:p>
            <a:pPr lvl="4" rtl="0"/>
            <a:r>
              <a:rPr lang="hr-HR" smtClean="0"/>
              <a:t>Peta razina</a:t>
            </a:r>
            <a:endParaRPr lang="hr-HR" dirty="0"/>
          </a:p>
        </p:txBody>
      </p:sp>
      <p:sp>
        <p:nvSpPr>
          <p:cNvPr id="4" name="Rezervirano mjesto za sadržaj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 rtl="0"/>
            <a:r>
              <a:rPr lang="hr-HR" smtClean="0"/>
              <a:t>Uredite stilove teksta matrice</a:t>
            </a:r>
          </a:p>
          <a:p>
            <a:pPr lvl="1" rtl="0"/>
            <a:r>
              <a:rPr lang="hr-HR" smtClean="0"/>
              <a:t>Druga razina</a:t>
            </a:r>
          </a:p>
          <a:p>
            <a:pPr lvl="2" rtl="0"/>
            <a:r>
              <a:rPr lang="hr-HR" smtClean="0"/>
              <a:t>Treća razina</a:t>
            </a:r>
          </a:p>
          <a:p>
            <a:pPr lvl="3" rtl="0"/>
            <a:r>
              <a:rPr lang="hr-HR" smtClean="0"/>
              <a:t>Četvrta razina</a:t>
            </a:r>
          </a:p>
          <a:p>
            <a:pPr lvl="4" rtl="0"/>
            <a:r>
              <a:rPr lang="hr-HR" smtClean="0"/>
              <a:t>Peta razina</a:t>
            </a:r>
            <a:endParaRPr lang="hr-HR" dirty="0"/>
          </a:p>
        </p:txBody>
      </p:sp>
      <p:sp>
        <p:nvSpPr>
          <p:cNvPr id="6" name="Rezervirano mjesto za podnožj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hr-HR" dirty="0"/>
          </a:p>
        </p:txBody>
      </p:sp>
      <p:sp>
        <p:nvSpPr>
          <p:cNvPr id="5" name="Rezervirano mjesto za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E96AA99-9553-4153-BC7E-03D77CAB714E}" type="datetime1">
              <a:rPr lang="hr-HR" smtClean="0"/>
              <a:t>26.11.2017.</a:t>
            </a:fld>
            <a:endParaRPr lang="hr-HR" dirty="0"/>
          </a:p>
        </p:txBody>
      </p:sp>
      <p:sp>
        <p:nvSpPr>
          <p:cNvPr id="7" name="Rezervirano mjesto za broj slajd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hr-HR" smtClean="0"/>
              <a:t>Uredite stil naslova matrice</a:t>
            </a:r>
            <a:endParaRPr lang="hr-HR" dirty="0"/>
          </a:p>
        </p:txBody>
      </p:sp>
      <p:grpSp>
        <p:nvGrpSpPr>
          <p:cNvPr id="160" name="crta" descr="Slika crt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Prostoručni oblik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62" name="Prostoručni oblik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63" name="Prostoručni oblik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64" name="Prostoručni oblik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65" name="Prostoručni oblik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66" name="Prostoručni oblik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67" name="Prostoručni oblik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68" name="Prostoručni oblik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69" name="Prostoručni oblik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70" name="Prostoručni oblik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71" name="Prostoručni oblik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72" name="Prostoručni oblik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73" name="Prostoručni oblik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74" name="Prostoručni oblik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75" name="Prostoručni oblik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76" name="Prostoručni oblik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77" name="Prostoručni oblik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78" name="Prostoručni oblik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79" name="Prostoručni oblik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80" name="Prostoručni oblik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81" name="Prostoručni oblik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82" name="Prostoručni oblik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83" name="Prostoručni oblik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84" name="Prostoručni oblik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85" name="Prostoručni oblik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86" name="Prostoručni oblik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87" name="Prostoručni oblik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88" name="Prostoručni oblik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89" name="Prostoručni oblik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90" name="Prostoručni oblik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91" name="Prostoručni oblik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92" name="Prostoručni oblik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93" name="Prostoručni oblik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94" name="Prostoručni oblik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95" name="Prostoručni oblik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96" name="Prostoručni oblik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97" name="Prostoručni oblik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98" name="Prostoručni oblik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99" name="Prostoručni oblik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00" name="Prostoručni oblik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01" name="Prostoručni oblik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02" name="Prostoručni oblik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03" name="Prostoručni oblik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04" name="Prostoručni oblik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05" name="Prostoručni oblik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06" name="Prostoručni oblik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07" name="Prostoručni oblik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08" name="Prostoručni oblik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09" name="Prostoručni oblik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10" name="Prostoručni oblik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11" name="Prostoručni oblik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12" name="Prostoručni oblik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13" name="Prostoručni oblik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14" name="Prostoručni oblik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15" name="Prostoručni oblik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16" name="Prostoručni oblik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17" name="Prostoručni oblik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18" name="Prostoručni oblik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19" name="Prostoručni oblik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20" name="Prostoručni oblik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21" name="Prostoručni oblik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22" name="Prostoručni oblik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23" name="Prostoručni oblik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24" name="Prostoručni oblik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25" name="Prostoručni oblik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26" name="Prostoručni oblik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27" name="Prostoručni oblik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28" name="Prostoručni oblik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29" name="Prostoručni oblik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30" name="Prostoručni oblik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31" name="Prostoručni oblik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32" name="Prostoručni oblik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33" name="Prostoručni oblik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34" name="Prostoručni oblik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</p:grpSp>
      <p:sp>
        <p:nvSpPr>
          <p:cNvPr id="3" name="Rezervirano mjesto za tekst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za sadržaj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 rtl="0"/>
            <a:r>
              <a:rPr lang="hr-HR" smtClean="0"/>
              <a:t>Uredite stilove teksta matrice</a:t>
            </a:r>
          </a:p>
          <a:p>
            <a:pPr lvl="1" rtl="0"/>
            <a:r>
              <a:rPr lang="hr-HR" smtClean="0"/>
              <a:t>Druga razina</a:t>
            </a:r>
          </a:p>
          <a:p>
            <a:pPr lvl="2" rtl="0"/>
            <a:r>
              <a:rPr lang="hr-HR" smtClean="0"/>
              <a:t>Treća razina</a:t>
            </a:r>
          </a:p>
          <a:p>
            <a:pPr lvl="3" rtl="0"/>
            <a:r>
              <a:rPr lang="hr-HR" smtClean="0"/>
              <a:t>Četvrta razina</a:t>
            </a:r>
          </a:p>
          <a:p>
            <a:pPr lvl="4" rtl="0"/>
            <a:r>
              <a:rPr lang="hr-HR" smtClean="0"/>
              <a:t>Peta razina</a:t>
            </a:r>
            <a:endParaRPr lang="hr-HR" dirty="0"/>
          </a:p>
        </p:txBody>
      </p:sp>
      <p:sp>
        <p:nvSpPr>
          <p:cNvPr id="5" name="Rezervirano mjesto za tekst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hr-HR" smtClean="0"/>
              <a:t>Uredite stilove teksta matrice</a:t>
            </a:r>
          </a:p>
        </p:txBody>
      </p:sp>
      <p:sp>
        <p:nvSpPr>
          <p:cNvPr id="8" name="Rezervirano mjesto za podnožje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hr-HR" dirty="0"/>
          </a:p>
        </p:txBody>
      </p:sp>
      <p:sp>
        <p:nvSpPr>
          <p:cNvPr id="7" name="Rezervirano mjesto za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CAEF402-B967-4332-81B2-53A28E205671}" type="datetime1">
              <a:rPr lang="hr-HR" smtClean="0"/>
              <a:t>26.11.2017.</a:t>
            </a:fld>
            <a:endParaRPr lang="hr-HR" dirty="0"/>
          </a:p>
        </p:txBody>
      </p:sp>
      <p:sp>
        <p:nvSpPr>
          <p:cNvPr id="9" name="Rezervirano mjesto za broj slajd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hr-HR" smtClean="0"/>
              <a:t>‹#›</a:t>
            </a:fld>
            <a:endParaRPr lang="hr-HR" dirty="0"/>
          </a:p>
        </p:txBody>
      </p:sp>
      <p:sp>
        <p:nvSpPr>
          <p:cNvPr id="85" name="Rezervirano mjesto za sadržaj 3"/>
          <p:cNvSpPr>
            <a:spLocks noGrp="1"/>
          </p:cNvSpPr>
          <p:nvPr>
            <p:ph sz="half" idx="13"/>
          </p:nvPr>
        </p:nvSpPr>
        <p:spPr>
          <a:xfrm>
            <a:off x="6249860" y="2819400"/>
            <a:ext cx="441655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 rtl="0"/>
            <a:r>
              <a:rPr lang="hr-HR" smtClean="0"/>
              <a:t>Uredite stilove teksta matrice</a:t>
            </a:r>
          </a:p>
          <a:p>
            <a:pPr lvl="1" rtl="0"/>
            <a:r>
              <a:rPr lang="hr-HR" smtClean="0"/>
              <a:t>Druga razina</a:t>
            </a:r>
          </a:p>
          <a:p>
            <a:pPr lvl="2" rtl="0"/>
            <a:r>
              <a:rPr lang="hr-HR" smtClean="0"/>
              <a:t>Treća razina</a:t>
            </a:r>
          </a:p>
          <a:p>
            <a:pPr lvl="3" rtl="0"/>
            <a:r>
              <a:rPr lang="hr-HR" smtClean="0"/>
              <a:t>Četvrta razina</a:t>
            </a:r>
          </a:p>
          <a:p>
            <a:pPr lvl="4" rtl="0"/>
            <a:r>
              <a:rPr lang="hr-HR" smtClean="0"/>
              <a:t>Peta razina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hr-HR" smtClean="0"/>
              <a:t>Uredite stil naslova matrice</a:t>
            </a:r>
            <a:endParaRPr lang="hr-HR" dirty="0"/>
          </a:p>
        </p:txBody>
      </p:sp>
      <p:grpSp>
        <p:nvGrpSpPr>
          <p:cNvPr id="156" name="crta" descr="Slika crt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Prostoručni oblik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58" name="Prostoručni oblik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59" name="Prostoručni oblik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60" name="Prostoručni oblik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61" name="Prostoručni oblik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62" name="Prostoručni oblik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63" name="Prostoručni oblik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64" name="Prostoručni oblik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65" name="Prostoručni oblik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66" name="Prostoručni oblik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67" name="Prostoručni oblik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68" name="Prostoručni oblik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69" name="Prostoručni oblik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70" name="Prostoručni oblik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71" name="Prostoručni oblik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72" name="Prostoručni oblik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73" name="Prostoručni oblik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74" name="Prostoručni oblik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75" name="Prostoručni oblik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76" name="Prostoručni oblik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77" name="Prostoručni oblik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78" name="Prostoručni oblik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79" name="Prostoručni oblik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80" name="Prostoručni oblik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81" name="Prostoručni oblik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82" name="Prostoručni oblik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83" name="Prostoručni oblik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84" name="Prostoručni oblik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85" name="Prostoručni oblik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86" name="Prostoručni oblik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87" name="Prostoručni oblik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88" name="Prostoručni oblik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89" name="Prostoručni oblik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90" name="Prostoručni oblik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91" name="Prostoručni oblik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92" name="Prostoručni oblik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93" name="Prostoručni oblik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94" name="Prostoručni oblik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95" name="Prostoručni oblik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96" name="Prostoručni oblik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97" name="Prostoručni oblik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98" name="Prostoručni oblik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199" name="Prostoručni oblik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00" name="Prostoručni oblik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01" name="Prostoručni oblik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02" name="Prostoručni oblik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03" name="Prostoručni oblik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04" name="Prostoručni oblik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05" name="Prostoručni oblik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06" name="Prostoručni oblik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07" name="Prostoručni oblik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08" name="Prostoručni oblik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09" name="Prostoručni oblik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10" name="Prostoručni oblik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11" name="Prostoručni oblik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12" name="Prostoručni oblik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13" name="Prostoručni oblik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14" name="Prostoručni oblik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15" name="Prostoručni oblik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16" name="Prostoručni oblik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17" name="Prostoručni oblik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18" name="Prostoručni oblik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19" name="Prostoručni oblik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20" name="Prostoručni oblik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21" name="Prostoručni oblik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22" name="Prostoručni oblik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23" name="Prostoručni oblik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24" name="Prostoručni oblik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25" name="Prostoručni oblik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26" name="Prostoručni oblik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27" name="Prostoručni oblik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28" name="Prostoručni oblik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29" name="Prostoručni oblik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  <p:sp>
          <p:nvSpPr>
            <p:cNvPr id="230" name="Prostoručni oblik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r-HR" dirty="0">
                <a:ln>
                  <a:noFill/>
                </a:ln>
              </a:endParaRPr>
            </a:p>
          </p:txBody>
        </p:sp>
      </p:grpSp>
      <p:sp>
        <p:nvSpPr>
          <p:cNvPr id="4" name="Rezervirano mjesto za podnožje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hr-HR" dirty="0"/>
          </a:p>
        </p:txBody>
      </p:sp>
      <p:sp>
        <p:nvSpPr>
          <p:cNvPr id="3" name="Rezervirano mjesto za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6C308E6-EE8E-4531-A3EB-39BBFBB81FE8}" type="datetime1">
              <a:rPr lang="hr-HR" smtClean="0"/>
              <a:t>26.11.2017.</a:t>
            </a:fld>
            <a:endParaRPr lang="hr-HR" dirty="0"/>
          </a:p>
        </p:txBody>
      </p:sp>
      <p:sp>
        <p:nvSpPr>
          <p:cNvPr id="5" name="Rezervirano mjesto za broj slajd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za podnožje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hr-HR" dirty="0"/>
          </a:p>
        </p:txBody>
      </p:sp>
      <p:sp>
        <p:nvSpPr>
          <p:cNvPr id="2" name="Rezervirano mjesto za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CF82672-D62C-4FC9-9B1C-0B16EE5F5739}" type="datetime1">
              <a:rPr lang="hr-HR" smtClean="0"/>
              <a:t>26.11.2017.</a:t>
            </a:fld>
            <a:endParaRPr lang="hr-HR" dirty="0"/>
          </a:p>
        </p:txBody>
      </p:sp>
      <p:sp>
        <p:nvSpPr>
          <p:cNvPr id="4" name="Rezervirano mjesto za broj slajd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Autofit/>
          </a:bodyPr>
          <a:lstStyle>
            <a:lvl1pPr algn="l">
              <a:defRPr sz="3200" b="0"/>
            </a:lvl1pPr>
          </a:lstStyle>
          <a:p>
            <a:pPr rtl="0"/>
            <a:r>
              <a:rPr lang="hr-HR" smtClean="0"/>
              <a:t>Uredite stil naslova matrice</a:t>
            </a:r>
            <a:endParaRPr lang="hr-HR" dirty="0"/>
          </a:p>
        </p:txBody>
      </p:sp>
      <p:sp>
        <p:nvSpPr>
          <p:cNvPr id="4" name="Rezervirano mjesto za tekst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rtlCol="0"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hr-HR" smtClean="0"/>
              <a:t>Uredite stilove teksta matrice</a:t>
            </a:r>
          </a:p>
        </p:txBody>
      </p:sp>
      <p:sp>
        <p:nvSpPr>
          <p:cNvPr id="3" name="Rezervirano mjesto za sadržaj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 rtl="0"/>
            <a:r>
              <a:rPr lang="hr-HR" smtClean="0"/>
              <a:t>Uredite stilove teksta matrice</a:t>
            </a:r>
          </a:p>
          <a:p>
            <a:pPr lvl="1" rtl="0"/>
            <a:r>
              <a:rPr lang="hr-HR" smtClean="0"/>
              <a:t>Druga razina</a:t>
            </a:r>
          </a:p>
          <a:p>
            <a:pPr lvl="2" rtl="0"/>
            <a:r>
              <a:rPr lang="hr-HR" smtClean="0"/>
              <a:t>Treća razina</a:t>
            </a:r>
          </a:p>
          <a:p>
            <a:pPr lvl="3" rtl="0"/>
            <a:r>
              <a:rPr lang="hr-HR" smtClean="0"/>
              <a:t>Četvrta razina</a:t>
            </a:r>
          </a:p>
          <a:p>
            <a:pPr lvl="4" rtl="0"/>
            <a:r>
              <a:rPr lang="hr-HR" smtClean="0"/>
              <a:t>Peta razina</a:t>
            </a:r>
            <a:endParaRPr lang="hr-HR" dirty="0"/>
          </a:p>
        </p:txBody>
      </p:sp>
      <p:grpSp>
        <p:nvGrpSpPr>
          <p:cNvPr id="615" name="okvir" descr="Slika okvira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Grupa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Grupa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Prostoručni oblik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Prostoručni oblik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Prostoručni oblik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Prostoručni oblik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Prostoručni oblik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Prostoručni oblik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Prostoručni oblik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Prostoručni oblik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Prostoručni oblik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Prostoručni oblik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Prostoručni oblik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Prostoručni oblik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Prostoručni oblik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Prostoručni oblik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Prostoručni oblik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Prostoručni oblik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Prostoručni oblik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Prostoručni oblik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Prostoručni oblik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Prostoručni oblik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Prostoručni oblik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Prostoručni oblik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Prostoručni oblik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Prostoručni oblik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Prostoručni oblik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Prostoručni oblik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Prostoručni oblik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Prostoručni oblik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Prostoručni oblik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Prostoručni oblik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Prostoručni oblik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Prostoručni oblik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Prostoručni oblik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Prostoručni oblik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Prostoručni oblik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Prostoručni oblik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Prostoručni oblik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Prostoručni oblik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Prostoručni oblik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Prostoručni oblik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Prostoručni oblik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Prostoručni oblik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Prostoručni oblik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Prostoručni oblik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Prostoručni oblik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Prostoručni oblik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Prostoručni oblik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Prostoručni oblik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Prostoručni oblik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Prostoručni oblik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Prostoručni oblik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Prostoručni oblik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Prostoručni oblik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Prostoručni oblik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Prostoručni oblik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Prostoručni oblik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Prostoručni oblik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Prostoručni oblik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Prostoručni oblik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Prostoručni oblik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Prostoručni oblik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Prostoručni oblik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Prostoručni oblik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Prostoručni oblik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Prostoručni oblik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Prostoručni oblik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Prostoručni oblik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Prostoručni oblik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Prostoručni oblik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Prostoručni oblik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Prostoručni oblik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Prostoručni oblik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Prostoručni oblik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7" name="Prostoručni oblik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Grupa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Prostoručni oblik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Prostoručni oblik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Prostoručni oblik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Prostoručni oblik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Prostoručni oblik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Prostoručni oblik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Prostoručni oblik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Prostoručni oblik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Prostoručni oblik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Prostoručni oblik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Prostoručni oblik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Prostoručni oblik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Prostoručni oblik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Prostoručni oblik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Prostoručni oblik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Prostoručni oblik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Prostoručni oblik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Prostoručni oblik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Prostoručni oblik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Prostoručni oblik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Prostoručni oblik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Prostoručni oblik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Prostoručni oblik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Prostoručni oblik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Prostoručni oblik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Prostoručni oblik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Prostoručni oblik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Prostoručni oblik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Prostoručni oblik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Prostoručni oblik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Prostoručni oblik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Prostoručni oblik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Prostoručni oblik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Prostoručni oblik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Prostoručni oblik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Prostoručni oblik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Prostoručni oblik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Prostoručni oblik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Prostoručni oblik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Prostoručni oblik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Prostoručni oblik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Prostoručni oblik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Prostoručni oblik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Prostoručni oblik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Prostoručni oblik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Prostoručni oblik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Prostoručni oblik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Prostoručni oblik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Prostoručni oblik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Prostoručni oblik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Prostoručni oblik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Prostoručni oblik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Prostoručni oblik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Prostoručni oblik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Prostoručni oblik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Prostoručni oblik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Prostoručni oblik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Prostoručni oblik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Prostoručni oblik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Prostoručni oblik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Prostoručni oblik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Prostoručni oblik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Prostoručni oblik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Prostoručni oblik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Prostoručni oblik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Prostoručni oblik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Prostoručni oblik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Prostoručni oblik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Prostoručni oblik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Prostoručni oblik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Prostoručni oblik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Prostoručni oblik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Prostoručni oblik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3" name="Prostoručni oblik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Grupa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Grupa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Prostoručni oblik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Prostoručni oblik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Prostoručni oblik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Prostoručni oblik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Prostoručni oblik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Prostoručni oblik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Prostoručni oblik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Prostoručni oblik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Prostoručni oblik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Prostoručni oblik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Prostoručni oblik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Prostoručni oblik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Prostoručni oblik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Prostoručni oblik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Prostoručni oblik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Prostoručni oblik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Prostoručni oblik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Prostoručni oblik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Prostoručni oblik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Prostoručni oblik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Prostoručni oblik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Prostoručni oblik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Prostoručni oblik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Prostoručni oblik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Prostoručni oblik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Prostoručni oblik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Prostoručni oblik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Prostoručni oblik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Prostoručni oblik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Prostoručni oblik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Prostoručni oblik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Prostoručni oblik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Prostoručni oblik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Prostoručni oblik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Prostoručni oblik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Prostoručni oblik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Prostoručni oblik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Prostoručni oblik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Prostoručni oblik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Prostoručni oblik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Prostoručni oblik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Prostoručni oblik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Prostoručni oblik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Prostoručni oblik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Prostoručni oblik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Prostoručni oblik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Prostoručni oblik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Prostoručni oblik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Prostoručni oblik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Prostoručni oblik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Prostoručni oblik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Prostoručni oblik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Prostoručni oblik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Prostoručni oblik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Prostoručni oblik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Prostoručni oblik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Prostoručni oblik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Prostoručni oblik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Prostoručni oblik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Prostoručni oblik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Prostoručni oblik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Prostoručni oblik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Prostoručni oblik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Prostoručni oblik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Prostoručni oblik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Prostoručni oblik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Prostoručni oblik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Prostoručni oblik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Prostoručni oblik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Prostoručni oblik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Prostoručni oblik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Prostoručni oblik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Prostoručni oblik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7" name="Prostoručni oblik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Grupa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Prostoručni oblik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Prostoručni oblik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Prostoručni oblik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Prostoručni oblik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Prostoručni oblik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Prostoručni oblik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Prostoručni oblik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Prostoručni oblik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Prostoručni oblik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Prostoručni oblik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Prostoručni oblik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Prostoručni oblik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Prostoručni oblik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Prostoručni oblik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Prostoručni oblik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Prostoručni oblik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Prostoručni oblik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Prostoručni oblik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Prostoručni oblik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Prostoručni oblik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Prostoručni oblik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Prostoručni oblik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Prostoručni oblik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Prostoručni oblik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Prostoručni oblik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Prostoručni oblik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Prostoručni oblik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Prostoručni oblik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Prostoručni oblik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Prostoručni oblik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Prostoručni oblik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Prostoručni oblik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Prostoručni oblik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Prostoručni oblik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Prostoručni oblik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Prostoručni oblik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Prostoručni oblik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Prostoručni oblik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Prostoručni oblik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Prostoručni oblik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Prostoručni oblik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Prostoručni oblik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Prostoručni oblik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Prostoručni oblik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Prostoručni oblik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Prostoručni oblik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Prostoručni oblik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Prostoručni oblik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Prostoručni oblik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Prostoručni oblik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Prostoručni oblik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Prostoručni oblik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Prostoručni oblik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Prostoručni oblik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Prostoručni oblik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Prostoručni oblik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Prostoručni oblik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Prostoručni oblik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Prostoručni oblik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Prostoručni oblik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Prostoručni oblik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Prostoručni oblik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Prostoručni oblik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Prostoručni oblik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Prostoručni oblik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Prostoručni oblik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Prostoručni oblik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Prostoručni oblik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Prostoručni oblik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Prostoručni oblik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Prostoručni oblik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Prostoručni oblik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Prostoručni oblik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3" name="Prostoručni oblik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6" name="Rezervirano mjesto za podnožj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hr-HR" dirty="0"/>
          </a:p>
        </p:txBody>
      </p:sp>
      <p:sp>
        <p:nvSpPr>
          <p:cNvPr id="5" name="Rezervirano mjesto za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5779344-90CE-4489-A779-78C916EF3703}" type="datetime1">
              <a:rPr lang="hr-HR" smtClean="0"/>
              <a:t>26.11.2017.</a:t>
            </a:fld>
            <a:endParaRPr lang="hr-HR" dirty="0"/>
          </a:p>
        </p:txBody>
      </p:sp>
      <p:sp>
        <p:nvSpPr>
          <p:cNvPr id="7" name="Rezervirano mjesto za broj slajd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Autofit/>
          </a:bodyPr>
          <a:lstStyle>
            <a:lvl1pPr algn="l">
              <a:defRPr sz="3200" b="0"/>
            </a:lvl1pPr>
          </a:lstStyle>
          <a:p>
            <a:pPr rtl="0"/>
            <a:r>
              <a:rPr lang="hr-HR" smtClean="0"/>
              <a:t>Uredite stil naslova matrice</a:t>
            </a:r>
            <a:endParaRPr lang="hr-HR" dirty="0"/>
          </a:p>
        </p:txBody>
      </p:sp>
      <p:sp>
        <p:nvSpPr>
          <p:cNvPr id="3" name="Rezervirano mjesto za sliku 2" descr="Prazno rezervirano mjesto za dodavanje slike. Kliknite rezervirano mjesto i odaberite sliku koju želite dodati.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hr-HR" smtClean="0"/>
              <a:t>Kliknite ikonu da biste dodali  sliku</a:t>
            </a:r>
            <a:endParaRPr lang="hr-HR" dirty="0"/>
          </a:p>
        </p:txBody>
      </p:sp>
      <p:grpSp>
        <p:nvGrpSpPr>
          <p:cNvPr id="614" name="okvir" descr="Slika okvira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Grupa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Grupa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Prostoručni oblik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4" name="Prostoručni oblik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Prostoručni oblik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Prostoručni oblik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Prostoručni oblik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Prostoručni oblik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Prostoručni oblik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Prostoručni oblik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Prostoručni oblik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Prostoručni oblik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Prostoručni oblik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Prostoručni oblik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Prostoručni oblik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Prostoručni oblik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Prostoručni oblik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Prostoručni oblik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Prostoručni oblik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Prostoručni oblik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Prostoručni oblik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Prostoručni oblik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Prostoručni oblik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Prostoručni oblik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Prostoručni oblik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Prostoručni oblik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Prostoručni oblik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Prostoručni oblik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Prostoručni oblik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Prostoručni oblik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Prostoručni oblik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Prostoručni oblik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Prostoručni oblik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Prostoručni oblik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Prostoručni oblik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Prostoručni oblik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Prostoručni oblik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Prostoručni oblik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Prostoručni oblik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Prostoručni oblik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Prostoručni oblik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Prostoručni oblik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Prostoručni oblik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Prostoručni oblik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Prostoručni oblik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Prostoručni oblik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Prostoručni oblik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Prostoručni oblik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Prostoručni oblik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Prostoručni oblik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Prostoručni oblik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Prostoručni oblik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Prostoručni oblik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Prostoručni oblik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Prostoručni oblik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Prostoručni oblik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Prostoručni oblik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Prostoručni oblik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Prostoručni oblik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Prostoručni oblik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Prostoručni oblik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Prostoručni oblik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Prostoručni oblik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Prostoručni oblik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Prostoručni oblik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Prostoručni oblik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Prostoručni oblik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Prostoručni oblik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Prostoručni oblik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Prostoručni oblik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Prostoručni oblik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Prostoručni oblik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Prostoručni oblik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Prostoručni oblik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Prostoručni oblik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Prostoručni oblik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Grupa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Prostoručni oblik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0" name="Prostoručni oblik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Prostoručni oblik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Prostoručni oblik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Prostoručni oblik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Prostoručni oblik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Prostoručni oblik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Prostoručni oblik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Prostoručni oblik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Prostoručni oblik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Prostoručni oblik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Prostoručni oblik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Prostoručni oblik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Prostoručni oblik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Prostoručni oblik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Prostoručni oblik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Prostoručni oblik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Prostoručni oblik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Prostoručni oblik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Prostoručni oblik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Prostoručni oblik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Prostoručni oblik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Prostoručni oblik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Prostoručni oblik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Prostoručni oblik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Prostoručni oblik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Prostoručni oblik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Prostoručni oblik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Prostoručni oblik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Prostoručni oblik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Prostoručni oblik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Prostoručni oblik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Prostoručni oblik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Prostoručni oblik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Prostoručni oblik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Prostoručni oblik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Prostoručni oblik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Prostoručni oblik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Prostoručni oblik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Prostoručni oblik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Prostoručni oblik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Prostoručni oblik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Prostoručni oblik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Prostoručni oblik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Prostoručni oblik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Prostoručni oblik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Prostoručni oblik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Prostoručni oblik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Prostoručni oblik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Prostoručni oblik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Prostoručni oblik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Prostoručni oblik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Prostoručni oblik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Prostoručni oblik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Prostoručni oblik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Prostoručni oblik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Prostoručni oblik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Prostoručni oblik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Prostoručni oblik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Prostoručni oblik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Prostoručni oblik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Prostoručni oblik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Prostoručni oblik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Prostoručni oblik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Prostoručni oblik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Prostoručni oblik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Prostoručni oblik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Prostoručni oblik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Prostoručni oblik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Prostoručni oblik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Prostoručni oblik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Prostoručni oblik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Prostoručni oblik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Prostoručni oblik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Grupa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Grupa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Prostoručni oblik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4" name="Prostoručni oblik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Prostoručni oblik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Prostoručni oblik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Prostoručni oblik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Prostoručni oblik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Prostoručni oblik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Prostoručni oblik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Prostoručni oblik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Prostoručni oblik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Prostoručni oblik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Prostoručni oblik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Prostoručni oblik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Prostoručni oblik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Prostoručni oblik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Prostoručni oblik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Prostoručni oblik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Prostoručni oblik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Prostoručni oblik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Prostoručni oblik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Prostoručni oblik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Prostoručni oblik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Prostoručni oblik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Prostoručni oblik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Prostoručni oblik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Prostoručni oblik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Prostoručni oblik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Prostoručni oblik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Prostoručni oblik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Prostoručni oblik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Prostoručni oblik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Prostoručni oblik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Prostoručni oblik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Prostoručni oblik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Prostoručni oblik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Prostoručni oblik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Prostoručni oblik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Prostoručni oblik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Prostoručni oblik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Prostoručni oblik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Prostoručni oblik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Prostoručni oblik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Prostoručni oblik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Prostoručni oblik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Prostoručni oblik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Prostoručni oblik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Prostoručni oblik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Prostoručni oblik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Prostoručni oblik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Prostoručni oblik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Prostoručni oblik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Prostoručni oblik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Prostoručni oblik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Prostoručni oblik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Prostoručni oblik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Prostoručni oblik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Prostoručni oblik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Prostoručni oblik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Prostoručni oblik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Prostoručni oblik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Prostoručni oblik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Prostoručni oblik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Prostoručni oblik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Prostoručni oblik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Prostoručni oblik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Prostoručni oblik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Prostoručni oblik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Prostoručni oblik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Prostoručni oblik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Prostoručni oblik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Prostoručni oblik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Prostoručni oblik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Prostoručni oblik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Prostoručni oblik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Grupa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Prostoručni oblik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0" name="Prostoručni oblik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Prostoručni oblik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Prostoručni oblik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Prostoručni oblik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Prostoručni oblik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Prostoručni oblik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Prostoručni oblik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Prostoručni oblik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Prostoručni oblik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Prostoručni oblik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Prostoručni oblik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Prostoručni oblik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Prostoručni oblik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Prostoručni oblik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Prostoručni oblik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Prostoručni oblik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Prostoručni oblik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Prostoručni oblik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Prostoručni oblik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Prostoručni oblik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Prostoručni oblik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Prostoručni oblik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Prostoručni oblik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Prostoručni oblik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Prostoručni oblik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Prostoručni oblik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Prostoručni oblik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Prostoručni oblik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Prostoručni oblik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Prostoručni oblik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Prostoručni oblik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Prostoručni oblik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Prostoručni oblik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Prostoručni oblik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Prostoručni oblik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Prostoručni oblik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Prostoručni oblik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Prostoručni oblik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Prostoručni oblik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Prostoručni oblik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Prostoručni oblik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Prostoručni oblik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Prostoručni oblik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Prostoručni oblik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Prostoručni oblik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Prostoručni oblik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Prostoručni oblik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Prostoručni oblik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Prostoručni oblik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Prostoručni oblik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Prostoručni oblik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Prostoručni oblik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Prostoručni oblik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Prostoručni oblik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Prostoručni oblik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Prostoručni oblik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Prostoručni oblik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Prostoručni oblik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Prostoručni oblik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Prostoručni oblik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Prostoručni oblik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Prostoručni oblik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Prostoručni oblik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Prostoručni oblik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Prostoručni oblik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Prostoručni oblik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Prostoručni oblik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Prostoručni oblik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Prostoručni oblik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Prostoručni oblik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Prostoručni oblik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Prostoručni oblik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Prostoručni oblik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hr-HR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4" name="Rezervirano mjesto za tekst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rtlCol="0"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za podnožj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hr-HR" dirty="0"/>
          </a:p>
        </p:txBody>
      </p:sp>
      <p:sp>
        <p:nvSpPr>
          <p:cNvPr id="5" name="Rezervirano mjesto za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80F7218-2603-494F-AB8D-F606DD96D41D}" type="datetime1">
              <a:rPr lang="hr-HR" smtClean="0"/>
              <a:t>26.11.2017.</a:t>
            </a:fld>
            <a:endParaRPr lang="hr-HR" dirty="0"/>
          </a:p>
        </p:txBody>
      </p:sp>
      <p:sp>
        <p:nvSpPr>
          <p:cNvPr id="7" name="Rezervirano mjesto za broj slajd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 naslov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hr-HR" noProof="0" dirty="0" smtClean="0"/>
              <a:t>Kliknite da biste uredili stil naslova matrice</a:t>
            </a:r>
            <a:endParaRPr lang="hr-HR" noProof="0" dirty="0"/>
          </a:p>
        </p:txBody>
      </p:sp>
      <p:sp>
        <p:nvSpPr>
          <p:cNvPr id="3" name="Rezervirano mjesto za tekst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hr-HR" noProof="0" dirty="0" smtClean="0"/>
              <a:t>Kliknite da biste uredili stilove teksta matrice</a:t>
            </a:r>
          </a:p>
          <a:p>
            <a:pPr lvl="1" rtl="0"/>
            <a:r>
              <a:rPr lang="hr-HR" noProof="0" dirty="0" smtClean="0"/>
              <a:t>Druga razina</a:t>
            </a:r>
          </a:p>
          <a:p>
            <a:pPr lvl="2" rtl="0"/>
            <a:r>
              <a:rPr lang="hr-HR" noProof="0" dirty="0" smtClean="0"/>
              <a:t>Treća razina</a:t>
            </a:r>
          </a:p>
          <a:p>
            <a:pPr lvl="3" rtl="0"/>
            <a:r>
              <a:rPr lang="hr-HR" noProof="0" dirty="0" smtClean="0"/>
              <a:t>Četvrta razina</a:t>
            </a:r>
          </a:p>
          <a:p>
            <a:pPr lvl="4" rtl="0"/>
            <a:r>
              <a:rPr lang="hr-HR" noProof="0" dirty="0" smtClean="0"/>
              <a:t>Peta razina</a:t>
            </a:r>
            <a:endParaRPr lang="hr-HR" noProof="0" dirty="0"/>
          </a:p>
        </p:txBody>
      </p:sp>
      <p:sp>
        <p:nvSpPr>
          <p:cNvPr id="5" name="Rezervirano mjesto za podnožje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hr-HR" noProof="0" dirty="0"/>
          </a:p>
        </p:txBody>
      </p:sp>
      <p:sp>
        <p:nvSpPr>
          <p:cNvPr id="4" name="Rezervirano mjesto za datum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2F9FFDCE-2C48-42C0-9884-A5D8995316E5}" type="datetime1">
              <a:rPr lang="hr-HR" noProof="0" smtClean="0"/>
              <a:t>26.11.2017.</a:t>
            </a:fld>
            <a:endParaRPr lang="hr-HR" noProof="0" dirty="0"/>
          </a:p>
        </p:txBody>
      </p:sp>
      <p:sp>
        <p:nvSpPr>
          <p:cNvPr id="6" name="Rezervirano mjesto za broj slajda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25BA54BD-C84D-46CE-8B72-31BFB26ABA43}" type="slidenum">
              <a:rPr lang="hr-HR" noProof="0" smtClean="0"/>
              <a:pPr/>
              <a:t>‹#›</a:t>
            </a:fld>
            <a:endParaRPr lang="hr-HR" noProof="0" dirty="0"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en-GB" dirty="0" err="1" smtClean="0"/>
              <a:t>Hrvatska</a:t>
            </a:r>
            <a:r>
              <a:rPr lang="en-GB" dirty="0" smtClean="0"/>
              <a:t> </a:t>
            </a:r>
            <a:r>
              <a:rPr lang="en-GB" dirty="0" err="1" smtClean="0"/>
              <a:t>kultura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17. </a:t>
            </a:r>
            <a:r>
              <a:rPr lang="en-GB" dirty="0" err="1" smtClean="0"/>
              <a:t>i</a:t>
            </a:r>
            <a:r>
              <a:rPr lang="en-GB" dirty="0" smtClean="0"/>
              <a:t> 18.</a:t>
            </a:r>
            <a:br>
              <a:rPr lang="en-GB" dirty="0" smtClean="0"/>
            </a:br>
            <a:r>
              <a:rPr lang="en-GB" dirty="0" err="1" smtClean="0"/>
              <a:t>stoljeća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hr-HR" dirty="0" smtClean="0"/>
              <a:t>Podnaslov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          PROCVAT BAROKA</a:t>
            </a:r>
            <a:endParaRPr lang="en-GB" sz="4000" dirty="0"/>
          </a:p>
        </p:txBody>
      </p:sp>
      <p:sp>
        <p:nvSpPr>
          <p:cNvPr id="3" name="Rezervirano mjesto teksta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GB" sz="1800" dirty="0" smtClean="0"/>
              <a:t>-</a:t>
            </a:r>
            <a:r>
              <a:rPr lang="en-GB" sz="1800" dirty="0" err="1" smtClean="0"/>
              <a:t>Stigao</a:t>
            </a:r>
            <a:r>
              <a:rPr lang="en-GB" sz="1800" dirty="0" smtClean="0"/>
              <a:t> </a:t>
            </a:r>
            <a:r>
              <a:rPr lang="en-GB" sz="1800" dirty="0" err="1" smtClean="0"/>
              <a:t>iz</a:t>
            </a:r>
            <a:r>
              <a:rPr lang="en-GB" sz="1800" dirty="0" smtClean="0"/>
              <a:t> </a:t>
            </a:r>
            <a:r>
              <a:rPr lang="en-GB" sz="1800" dirty="0" err="1" smtClean="0"/>
              <a:t>Italije</a:t>
            </a:r>
            <a:r>
              <a:rPr lang="en-GB" sz="1800" dirty="0" smtClean="0"/>
              <a:t> </a:t>
            </a:r>
            <a:r>
              <a:rPr lang="en-GB" sz="1800" dirty="0" err="1" smtClean="0"/>
              <a:t>i</a:t>
            </a:r>
            <a:r>
              <a:rPr lang="en-GB" sz="1800" dirty="0" smtClean="0"/>
              <a:t> </a:t>
            </a:r>
            <a:r>
              <a:rPr lang="en-GB" sz="1800" dirty="0" err="1" smtClean="0"/>
              <a:t>Austrije</a:t>
            </a:r>
            <a:r>
              <a:rPr lang="en-GB" sz="1800" dirty="0" smtClean="0"/>
              <a:t> </a:t>
            </a:r>
          </a:p>
          <a:p>
            <a:r>
              <a:rPr lang="en-GB" sz="1800" dirty="0" smtClean="0"/>
              <a:t>-U 17.stoljeću</a:t>
            </a:r>
          </a:p>
          <a:p>
            <a:r>
              <a:rPr lang="en-GB" sz="1800" dirty="0" smtClean="0"/>
              <a:t>-</a:t>
            </a:r>
            <a:r>
              <a:rPr lang="en-GB" sz="1800" dirty="0" err="1" smtClean="0"/>
              <a:t>Sjeverna</a:t>
            </a:r>
            <a:r>
              <a:rPr lang="en-GB" sz="1800" dirty="0" smtClean="0"/>
              <a:t> </a:t>
            </a:r>
            <a:r>
              <a:rPr lang="en-GB" sz="1800" dirty="0" err="1" smtClean="0"/>
              <a:t>Hrvatska</a:t>
            </a:r>
            <a:endParaRPr lang="en-GB" sz="1800" dirty="0" smtClean="0"/>
          </a:p>
          <a:p>
            <a:r>
              <a:rPr lang="en-GB" sz="1800" dirty="0" smtClean="0"/>
              <a:t>-</a:t>
            </a:r>
            <a:r>
              <a:rPr lang="en-GB" sz="1800" dirty="0" err="1" smtClean="0"/>
              <a:t>crkva</a:t>
            </a:r>
            <a:r>
              <a:rPr lang="en-GB" sz="1800" dirty="0" smtClean="0"/>
              <a:t> </a:t>
            </a:r>
            <a:r>
              <a:rPr lang="en-GB" sz="1800" dirty="0" err="1" smtClean="0"/>
              <a:t>sv</a:t>
            </a:r>
            <a:r>
              <a:rPr lang="en-GB" sz="1800" dirty="0" smtClean="0"/>
              <a:t>. </a:t>
            </a:r>
            <a:r>
              <a:rPr lang="en-GB" sz="1800" dirty="0" err="1" smtClean="0"/>
              <a:t>Donata</a:t>
            </a:r>
            <a:r>
              <a:rPr lang="en-GB" sz="1800" dirty="0" smtClean="0"/>
              <a:t> u </a:t>
            </a:r>
            <a:r>
              <a:rPr lang="en-GB" sz="1800" dirty="0" err="1" smtClean="0"/>
              <a:t>Zadru</a:t>
            </a:r>
            <a:endParaRPr lang="en-GB" sz="1800" dirty="0" smtClean="0"/>
          </a:p>
        </p:txBody>
      </p:sp>
      <p:pic>
        <p:nvPicPr>
          <p:cNvPr id="5" name="Rezervirano mjesto sadržaja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2194" y="1905000"/>
            <a:ext cx="5384800" cy="4038600"/>
          </a:xfrm>
        </p:spPr>
      </p:pic>
    </p:spTree>
    <p:extLst>
      <p:ext uri="{BB962C8B-B14F-4D97-AF65-F5344CB8AC3E}">
        <p14:creationId xmlns:p14="http://schemas.microsoft.com/office/powerpoint/2010/main" val="154376791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           BAROK U KIPARSTVU</a:t>
            </a:r>
            <a:endParaRPr lang="en-GB" dirty="0"/>
          </a:p>
        </p:txBody>
      </p:sp>
      <p:sp>
        <p:nvSpPr>
          <p:cNvPr id="3" name="Rezervirano mjesto teksta 2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en-GB" sz="1800" dirty="0" smtClean="0"/>
              <a:t>-</a:t>
            </a:r>
            <a:r>
              <a:rPr lang="en-GB" sz="1800" dirty="0" err="1" smtClean="0"/>
              <a:t>Vezan</a:t>
            </a:r>
            <a:r>
              <a:rPr lang="en-GB" sz="1800" dirty="0" smtClean="0"/>
              <a:t> </a:t>
            </a:r>
            <a:r>
              <a:rPr lang="en-GB" sz="1800" dirty="0" err="1" smtClean="0"/>
              <a:t>uz</a:t>
            </a:r>
            <a:r>
              <a:rPr lang="en-GB" sz="1800" dirty="0" smtClean="0"/>
              <a:t> </a:t>
            </a:r>
            <a:r>
              <a:rPr lang="en-GB" sz="1800" dirty="0" err="1" smtClean="0"/>
              <a:t>crkvu</a:t>
            </a:r>
            <a:endParaRPr lang="en-GB" sz="1800" dirty="0" smtClean="0"/>
          </a:p>
          <a:p>
            <a:r>
              <a:rPr lang="en-GB" sz="1800" dirty="0" err="1" smtClean="0"/>
              <a:t>Franjevački</a:t>
            </a:r>
            <a:r>
              <a:rPr lang="en-GB" sz="1800" dirty="0" smtClean="0"/>
              <a:t> </a:t>
            </a:r>
            <a:r>
              <a:rPr lang="en-GB" sz="1800" dirty="0" err="1"/>
              <a:t>samostan</a:t>
            </a:r>
            <a:r>
              <a:rPr lang="en-GB" sz="1800" dirty="0"/>
              <a:t> </a:t>
            </a:r>
            <a:r>
              <a:rPr lang="en-GB" sz="1800" dirty="0" err="1"/>
              <a:t>sv</a:t>
            </a:r>
            <a:r>
              <a:rPr lang="en-GB" sz="1800" dirty="0"/>
              <a:t>. </a:t>
            </a:r>
            <a:r>
              <a:rPr lang="en-GB" sz="1800" dirty="0" err="1"/>
              <a:t>Filipa</a:t>
            </a:r>
            <a:r>
              <a:rPr lang="en-GB" sz="1800" dirty="0"/>
              <a:t> </a:t>
            </a:r>
            <a:r>
              <a:rPr lang="en-GB" sz="1800" dirty="0" err="1"/>
              <a:t>i</a:t>
            </a:r>
            <a:r>
              <a:rPr lang="en-GB" sz="1800" dirty="0"/>
              <a:t> </a:t>
            </a:r>
            <a:r>
              <a:rPr lang="en-GB" sz="1800" dirty="0" err="1" smtClean="0"/>
              <a:t>Jakova</a:t>
            </a:r>
            <a:r>
              <a:rPr lang="en-GB" sz="1800" dirty="0"/>
              <a:t>, </a:t>
            </a:r>
            <a:r>
              <a:rPr lang="en-GB" sz="1800" dirty="0" err="1"/>
              <a:t>Vukovar</a:t>
            </a:r>
            <a:r>
              <a:rPr lang="en-GB" sz="1800" dirty="0" err="1" smtClean="0"/>
              <a:t>Drvo:oltari</a:t>
            </a:r>
            <a:r>
              <a:rPr lang="en-GB" sz="1800" dirty="0" smtClean="0"/>
              <a:t>, </a:t>
            </a:r>
            <a:r>
              <a:rPr lang="en-GB" sz="1800" dirty="0" err="1" smtClean="0"/>
              <a:t>propvjedaonice</a:t>
            </a:r>
            <a:endParaRPr lang="en-GB" sz="1800" dirty="0" smtClean="0"/>
          </a:p>
          <a:p>
            <a:r>
              <a:rPr lang="en-GB" sz="1800" dirty="0" err="1" smtClean="0"/>
              <a:t>Kamen:kipovi</a:t>
            </a:r>
            <a:r>
              <a:rPr lang="en-GB" sz="1800" dirty="0" smtClean="0"/>
              <a:t> </a:t>
            </a:r>
            <a:r>
              <a:rPr lang="en-GB" sz="1800" dirty="0" err="1" smtClean="0"/>
              <a:t>Predstavnici</a:t>
            </a:r>
            <a:r>
              <a:rPr lang="en-GB" sz="1800" dirty="0" smtClean="0"/>
              <a:t> </a:t>
            </a:r>
            <a:r>
              <a:rPr lang="en-GB" sz="1800" dirty="0" err="1"/>
              <a:t>barokne</a:t>
            </a:r>
            <a:r>
              <a:rPr lang="en-GB" sz="1800" dirty="0"/>
              <a:t> </a:t>
            </a:r>
            <a:r>
              <a:rPr lang="en-GB" sz="1800" dirty="0" err="1"/>
              <a:t>skulpture</a:t>
            </a:r>
            <a:r>
              <a:rPr lang="en-GB" sz="1800" dirty="0"/>
              <a:t> </a:t>
            </a:r>
            <a:r>
              <a:rPr lang="en-GB" sz="1800" dirty="0" err="1"/>
              <a:t>su</a:t>
            </a:r>
            <a:r>
              <a:rPr lang="en-GB" sz="1800" dirty="0"/>
              <a:t>:</a:t>
            </a:r>
          </a:p>
          <a:p>
            <a:r>
              <a:rPr lang="en-GB" sz="1800" dirty="0" smtClean="0"/>
              <a:t> </a:t>
            </a:r>
            <a:r>
              <a:rPr lang="en-GB" sz="1800" dirty="0" err="1"/>
              <a:t>Gianlorenzo</a:t>
            </a:r>
            <a:r>
              <a:rPr lang="en-GB" sz="1800" dirty="0"/>
              <a:t> Bernini, S. </a:t>
            </a:r>
            <a:r>
              <a:rPr lang="en-GB" sz="1800" dirty="0" err="1"/>
              <a:t>Moderno</a:t>
            </a:r>
            <a:r>
              <a:rPr lang="en-GB" sz="1800" dirty="0"/>
              <a:t>, Francesco Borromini, A. </a:t>
            </a:r>
            <a:r>
              <a:rPr lang="en-GB" sz="1800" dirty="0" err="1" smtClean="0"/>
              <a:t>Algardi</a:t>
            </a:r>
            <a:endParaRPr lang="en-GB" sz="1800" dirty="0"/>
          </a:p>
          <a:p>
            <a:r>
              <a:rPr lang="en-GB" sz="1800" dirty="0" smtClean="0"/>
              <a:t>-</a:t>
            </a:r>
            <a:r>
              <a:rPr lang="en-GB" sz="1800" dirty="0" err="1" smtClean="0"/>
              <a:t>Imali</a:t>
            </a:r>
            <a:r>
              <a:rPr lang="en-GB" sz="1800" dirty="0" smtClean="0"/>
              <a:t> </a:t>
            </a:r>
            <a:r>
              <a:rPr lang="en-GB" sz="1800" dirty="0" err="1" smtClean="0"/>
              <a:t>utjecaj</a:t>
            </a:r>
            <a:r>
              <a:rPr lang="en-GB" sz="1800" dirty="0" smtClean="0"/>
              <a:t> </a:t>
            </a:r>
            <a:r>
              <a:rPr lang="en-GB" sz="1800" dirty="0" err="1" smtClean="0"/>
              <a:t>na</a:t>
            </a:r>
            <a:r>
              <a:rPr lang="en-GB" sz="1800" dirty="0" smtClean="0"/>
              <a:t> </a:t>
            </a:r>
            <a:r>
              <a:rPr lang="en-GB" sz="1800" dirty="0" err="1" smtClean="0"/>
              <a:t>Hrvatsko</a:t>
            </a:r>
            <a:r>
              <a:rPr lang="en-GB" sz="1800" dirty="0" smtClean="0"/>
              <a:t> </a:t>
            </a:r>
            <a:r>
              <a:rPr lang="en-GB" sz="1800" dirty="0" err="1" smtClean="0"/>
              <a:t>kiparstvo</a:t>
            </a:r>
            <a:r>
              <a:rPr lang="en-GB" sz="1800" dirty="0" smtClean="0"/>
              <a:t> </a:t>
            </a:r>
          </a:p>
        </p:txBody>
      </p:sp>
      <p:pic>
        <p:nvPicPr>
          <p:cNvPr id="6" name="Rezervirano mjesto sadržaja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8348" y="2060848"/>
            <a:ext cx="3744416" cy="3384376"/>
          </a:xfrm>
        </p:spPr>
      </p:pic>
    </p:spTree>
    <p:extLst>
      <p:ext uri="{BB962C8B-B14F-4D97-AF65-F5344CB8AC3E}">
        <p14:creationId xmlns:p14="http://schemas.microsoft.com/office/powerpoint/2010/main" val="1109119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          </a:t>
            </a:r>
            <a:r>
              <a:rPr lang="en-GB" sz="4000" dirty="0" smtClean="0"/>
              <a:t>BAROK SLIKARSTVO</a:t>
            </a:r>
            <a:endParaRPr lang="en-GB" sz="4000" dirty="0"/>
          </a:p>
        </p:txBody>
      </p:sp>
      <p:sp>
        <p:nvSpPr>
          <p:cNvPr id="3" name="Rezervirano mjesto teksta 2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en-GB" sz="1800" dirty="0" smtClean="0"/>
              <a:t>-</a:t>
            </a:r>
            <a:r>
              <a:rPr lang="en-GB" sz="1800" dirty="0" err="1" smtClean="0"/>
              <a:t>Ističu</a:t>
            </a:r>
            <a:r>
              <a:rPr lang="en-GB" sz="1800" dirty="0" smtClean="0"/>
              <a:t> se </a:t>
            </a:r>
            <a:r>
              <a:rPr lang="en-GB" sz="1800" dirty="0" err="1" smtClean="0"/>
              <a:t>jake</a:t>
            </a:r>
            <a:r>
              <a:rPr lang="en-GB" sz="1800" dirty="0" smtClean="0"/>
              <a:t> </a:t>
            </a:r>
            <a:r>
              <a:rPr lang="en-GB" sz="1800" dirty="0" err="1" smtClean="0"/>
              <a:t>boje</a:t>
            </a:r>
            <a:r>
              <a:rPr lang="en-GB" sz="1800" dirty="0" smtClean="0"/>
              <a:t>, </a:t>
            </a:r>
            <a:r>
              <a:rPr lang="en-GB" sz="1800" dirty="0" err="1" smtClean="0"/>
              <a:t>svjetlosni</a:t>
            </a:r>
            <a:r>
              <a:rPr lang="en-GB" sz="1800" dirty="0" smtClean="0"/>
              <a:t> </a:t>
            </a:r>
            <a:r>
              <a:rPr lang="en-GB" sz="1800" dirty="0" err="1" smtClean="0"/>
              <a:t>kontrasti</a:t>
            </a:r>
            <a:r>
              <a:rPr lang="en-GB" sz="1800" dirty="0" smtClean="0"/>
              <a:t> </a:t>
            </a:r>
            <a:r>
              <a:rPr lang="en-GB" sz="1800" dirty="0" err="1" smtClean="0"/>
              <a:t>i</a:t>
            </a:r>
            <a:r>
              <a:rPr lang="en-GB" sz="1800" dirty="0" smtClean="0"/>
              <a:t> </a:t>
            </a:r>
            <a:r>
              <a:rPr lang="en-GB" sz="1800" dirty="0" err="1" smtClean="0"/>
              <a:t>luzija</a:t>
            </a:r>
            <a:endParaRPr lang="en-GB" sz="1800" dirty="0" smtClean="0"/>
          </a:p>
          <a:p>
            <a:r>
              <a:rPr lang="en-GB" sz="1800" dirty="0" smtClean="0"/>
              <a:t>-</a:t>
            </a:r>
            <a:r>
              <a:rPr lang="en-GB" sz="1800" dirty="0" err="1" smtClean="0"/>
              <a:t>Poznati</a:t>
            </a:r>
            <a:r>
              <a:rPr lang="en-GB" sz="1800" dirty="0" smtClean="0"/>
              <a:t> </a:t>
            </a:r>
            <a:r>
              <a:rPr lang="en-GB" sz="1800" dirty="0" err="1" smtClean="0"/>
              <a:t>slikari</a:t>
            </a:r>
            <a:r>
              <a:rPr lang="en-GB" sz="1800" dirty="0" err="1" smtClean="0"/>
              <a:t>:Ivan</a:t>
            </a:r>
            <a:r>
              <a:rPr lang="en-GB" sz="1800" dirty="0" smtClean="0"/>
              <a:t> </a:t>
            </a:r>
            <a:r>
              <a:rPr lang="en-GB" sz="1800" dirty="0" smtClean="0"/>
              <a:t>Ranger, </a:t>
            </a:r>
            <a:r>
              <a:rPr lang="en-GB" sz="1800" dirty="0" err="1" smtClean="0"/>
              <a:t>Frederiko</a:t>
            </a:r>
            <a:r>
              <a:rPr lang="en-GB" sz="1800" dirty="0" smtClean="0"/>
              <a:t> </a:t>
            </a:r>
            <a:r>
              <a:rPr lang="en-GB" sz="1800" dirty="0" err="1" smtClean="0"/>
              <a:t>Benković,Anton</a:t>
            </a:r>
            <a:r>
              <a:rPr lang="en-GB" sz="1800" dirty="0" smtClean="0"/>
              <a:t> </a:t>
            </a:r>
            <a:r>
              <a:rPr lang="en-GB" sz="1800" dirty="0" err="1" smtClean="0"/>
              <a:t>Archer,Bernardo</a:t>
            </a:r>
            <a:r>
              <a:rPr lang="en-GB" sz="1800" dirty="0" smtClean="0"/>
              <a:t> </a:t>
            </a:r>
            <a:r>
              <a:rPr lang="en-GB" sz="1800" dirty="0" err="1" smtClean="0"/>
              <a:t>Bobić</a:t>
            </a:r>
            <a:endParaRPr lang="hr-HR" sz="1800" dirty="0" smtClean="0"/>
          </a:p>
          <a:p>
            <a:r>
              <a:rPr lang="hr-HR" sz="1800" dirty="0"/>
              <a:t>-</a:t>
            </a:r>
            <a:r>
              <a:rPr lang="hr-HR" sz="1800" dirty="0" err="1" smtClean="0"/>
              <a:t>Teme:krajolici</a:t>
            </a:r>
            <a:r>
              <a:rPr lang="hr-HR" sz="1800" dirty="0" smtClean="0"/>
              <a:t> i mrtva priroda</a:t>
            </a:r>
            <a:endParaRPr lang="en-GB" sz="1800" dirty="0" smtClean="0"/>
          </a:p>
          <a:p>
            <a:r>
              <a:rPr lang="en-GB" sz="1800" dirty="0" smtClean="0"/>
              <a:t>-Bernardo </a:t>
            </a:r>
            <a:r>
              <a:rPr lang="en-GB" sz="1800" dirty="0" err="1" smtClean="0"/>
              <a:t>Bobić</a:t>
            </a:r>
            <a:r>
              <a:rPr lang="en-GB" sz="1800" dirty="0" smtClean="0"/>
              <a:t> je 1680.g.pozlatio </a:t>
            </a:r>
            <a:r>
              <a:rPr lang="en-GB" sz="1800" dirty="0" err="1" smtClean="0"/>
              <a:t>oltar</a:t>
            </a:r>
            <a:r>
              <a:rPr lang="en-GB" sz="1800" dirty="0" smtClean="0"/>
              <a:t>  </a:t>
            </a:r>
            <a:r>
              <a:rPr lang="en-GB" sz="1800" dirty="0" err="1" smtClean="0"/>
              <a:t>sv.Dionizija</a:t>
            </a:r>
            <a:r>
              <a:rPr lang="en-GB" sz="1800" dirty="0" smtClean="0"/>
              <a:t> u </a:t>
            </a:r>
            <a:r>
              <a:rPr lang="en-GB" sz="1800" dirty="0" err="1" smtClean="0"/>
              <a:t>crkvi</a:t>
            </a:r>
            <a:r>
              <a:rPr lang="en-GB" sz="1800" dirty="0" smtClean="0"/>
              <a:t> </a:t>
            </a:r>
            <a:r>
              <a:rPr lang="en-GB" sz="1800" dirty="0" err="1" smtClean="0"/>
              <a:t>sv.Katarine</a:t>
            </a:r>
            <a:r>
              <a:rPr lang="en-GB" sz="1800" dirty="0" smtClean="0"/>
              <a:t> u </a:t>
            </a:r>
            <a:r>
              <a:rPr lang="en-GB" sz="1800" dirty="0" err="1" smtClean="0"/>
              <a:t>Zagrebu</a:t>
            </a:r>
            <a:endParaRPr lang="en-GB" sz="1800" dirty="0" smtClean="0"/>
          </a:p>
          <a:p>
            <a:r>
              <a:rPr lang="en-GB" sz="1800" dirty="0" smtClean="0"/>
              <a:t>-</a:t>
            </a:r>
            <a:r>
              <a:rPr lang="en-GB" sz="1800" dirty="0" err="1" smtClean="0"/>
              <a:t>Slika</a:t>
            </a:r>
            <a:r>
              <a:rPr lang="en-GB" sz="1800" dirty="0" smtClean="0"/>
              <a:t> </a:t>
            </a:r>
            <a:r>
              <a:rPr lang="en-GB" sz="1800" dirty="0" err="1" smtClean="0"/>
              <a:t>kako</a:t>
            </a:r>
            <a:r>
              <a:rPr lang="en-GB" sz="1800" dirty="0" smtClean="0"/>
              <a:t> Duh </a:t>
            </a:r>
            <a:r>
              <a:rPr lang="en-GB" sz="1800" dirty="0" err="1" smtClean="0"/>
              <a:t>predaje</a:t>
            </a:r>
            <a:r>
              <a:rPr lang="en-GB" sz="1800" dirty="0" smtClean="0"/>
              <a:t> </a:t>
            </a:r>
            <a:r>
              <a:rPr lang="en-GB" sz="1800" dirty="0" err="1" smtClean="0"/>
              <a:t>krunu</a:t>
            </a:r>
            <a:r>
              <a:rPr lang="en-GB" sz="1800" dirty="0" smtClean="0"/>
              <a:t> </a:t>
            </a:r>
            <a:r>
              <a:rPr lang="en-GB" sz="1800" dirty="0" err="1" smtClean="0"/>
              <a:t>kralju</a:t>
            </a:r>
            <a:r>
              <a:rPr lang="en-GB" sz="1800" dirty="0" smtClean="0"/>
              <a:t> </a:t>
            </a:r>
            <a:r>
              <a:rPr lang="en-GB" sz="1800" dirty="0" err="1" smtClean="0"/>
              <a:t>Ladislavu</a:t>
            </a:r>
            <a:r>
              <a:rPr lang="en-GB" sz="1800" dirty="0" smtClean="0"/>
              <a:t> (</a:t>
            </a:r>
            <a:r>
              <a:rPr lang="en-GB" sz="1800" dirty="0" err="1" smtClean="0"/>
              <a:t>oko</a:t>
            </a:r>
            <a:r>
              <a:rPr lang="en-GB" sz="1800" dirty="0" smtClean="0"/>
              <a:t> 1890.g.)</a:t>
            </a:r>
          </a:p>
        </p:txBody>
      </p:sp>
      <p:pic>
        <p:nvPicPr>
          <p:cNvPr id="8" name="Rezervirano mjesto sadržaja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428" y="1772816"/>
            <a:ext cx="2664296" cy="4170784"/>
          </a:xfrm>
        </p:spPr>
      </p:pic>
    </p:spTree>
    <p:extLst>
      <p:ext uri="{BB962C8B-B14F-4D97-AF65-F5344CB8AC3E}">
        <p14:creationId xmlns:p14="http://schemas.microsoft.com/office/powerpoint/2010/main" val="1696357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        </a:t>
            </a:r>
            <a:r>
              <a:rPr lang="en-GB" sz="4000" dirty="0" smtClean="0"/>
              <a:t>BAROK GRADITELJSTVO</a:t>
            </a:r>
            <a:endParaRPr lang="en-GB" sz="4000" dirty="0"/>
          </a:p>
        </p:txBody>
      </p:sp>
      <p:sp>
        <p:nvSpPr>
          <p:cNvPr id="3" name="Rezervirano mjesto teksta 2"/>
          <p:cNvSpPr>
            <a:spLocks noGrp="1"/>
          </p:cNvSpPr>
          <p:nvPr>
            <p:ph type="body" sz="half" idx="2"/>
          </p:nvPr>
        </p:nvSpPr>
        <p:spPr>
          <a:xfrm>
            <a:off x="1522414" y="3429000"/>
            <a:ext cx="2743200" cy="2743200"/>
          </a:xfrm>
        </p:spPr>
        <p:txBody>
          <a:bodyPr>
            <a:noAutofit/>
          </a:bodyPr>
          <a:lstStyle/>
          <a:p>
            <a:r>
              <a:rPr lang="en-GB" sz="1800" dirty="0" smtClean="0"/>
              <a:t>-</a:t>
            </a:r>
            <a:r>
              <a:rPr lang="en-GB" sz="1800" dirty="0" err="1" smtClean="0"/>
              <a:t>Bogata:stupovima</a:t>
            </a:r>
            <a:r>
              <a:rPr lang="en-GB" sz="1800" dirty="0" smtClean="0"/>
              <a:t>, </a:t>
            </a:r>
            <a:r>
              <a:rPr lang="en-GB" sz="1800" dirty="0" err="1" smtClean="0"/>
              <a:t>lukovima</a:t>
            </a:r>
            <a:r>
              <a:rPr lang="en-GB" sz="1800" dirty="0" smtClean="0"/>
              <a:t>, </a:t>
            </a:r>
            <a:r>
              <a:rPr lang="en-GB" sz="1800" dirty="0" err="1" smtClean="0"/>
              <a:t>nišama</a:t>
            </a:r>
            <a:r>
              <a:rPr lang="en-GB" sz="1800" dirty="0" smtClean="0"/>
              <a:t>, </a:t>
            </a:r>
            <a:r>
              <a:rPr lang="en-GB" sz="1800" dirty="0" err="1" smtClean="0"/>
              <a:t>voltama</a:t>
            </a:r>
            <a:endParaRPr lang="en-GB" sz="1800" dirty="0" smtClean="0"/>
          </a:p>
          <a:p>
            <a:r>
              <a:rPr lang="en-GB" sz="1800" dirty="0" smtClean="0"/>
              <a:t>-</a:t>
            </a:r>
            <a:r>
              <a:rPr lang="en-GB" sz="1800" dirty="0" err="1" smtClean="0"/>
              <a:t>Poznati</a:t>
            </a:r>
            <a:r>
              <a:rPr lang="en-GB" sz="1800" dirty="0" smtClean="0"/>
              <a:t> </a:t>
            </a:r>
            <a:r>
              <a:rPr lang="en-GB" sz="1800" dirty="0" err="1" smtClean="0"/>
              <a:t>elementi:konkavnost</a:t>
            </a:r>
            <a:r>
              <a:rPr lang="en-GB" sz="1800" dirty="0" smtClean="0"/>
              <a:t> </a:t>
            </a:r>
            <a:r>
              <a:rPr lang="en-GB" sz="1800" dirty="0" err="1" smtClean="0"/>
              <a:t>i</a:t>
            </a:r>
            <a:r>
              <a:rPr lang="en-GB" sz="1800" dirty="0" smtClean="0"/>
              <a:t> </a:t>
            </a:r>
            <a:r>
              <a:rPr lang="en-GB" sz="1800" dirty="0" err="1" smtClean="0"/>
              <a:t>konveksnost</a:t>
            </a:r>
            <a:endParaRPr lang="en-GB" sz="1800" dirty="0" smtClean="0"/>
          </a:p>
          <a:p>
            <a:r>
              <a:rPr lang="en-GB" sz="1800" dirty="0" smtClean="0"/>
              <a:t>-</a:t>
            </a:r>
            <a:r>
              <a:rPr lang="en-GB" sz="1800" dirty="0" err="1" smtClean="0"/>
              <a:t>Slijedi</a:t>
            </a:r>
            <a:r>
              <a:rPr lang="hr-HR" sz="1800" dirty="0"/>
              <a:t> </a:t>
            </a:r>
            <a:r>
              <a:rPr lang="hr-HR" sz="1800" dirty="0" smtClean="0"/>
              <a:t>nakon renesansne arhitekture i prethodi arhitekturi rokokoa</a:t>
            </a:r>
            <a:endParaRPr lang="en-GB" sz="1800" dirty="0" smtClean="0"/>
          </a:p>
          <a:p>
            <a:r>
              <a:rPr lang="en-GB" sz="1800" dirty="0" smtClean="0"/>
              <a:t>-</a:t>
            </a:r>
            <a:r>
              <a:rPr lang="en-GB" sz="1800" dirty="0" err="1" smtClean="0"/>
              <a:t>Rimski</a:t>
            </a:r>
            <a:r>
              <a:rPr lang="en-GB" sz="1800" dirty="0" smtClean="0"/>
              <a:t> </a:t>
            </a:r>
            <a:r>
              <a:rPr lang="en-GB" sz="1800" dirty="0" err="1" smtClean="0"/>
              <a:t>graditelji</a:t>
            </a:r>
            <a:r>
              <a:rPr lang="en-GB" sz="1800" dirty="0" smtClean="0"/>
              <a:t> </a:t>
            </a:r>
            <a:r>
              <a:rPr lang="en-GB" sz="1800" dirty="0" err="1" smtClean="0"/>
              <a:t>sagradili</a:t>
            </a:r>
            <a:r>
              <a:rPr lang="en-GB" sz="1800" dirty="0" smtClean="0"/>
              <a:t> </a:t>
            </a:r>
            <a:r>
              <a:rPr lang="en-GB" sz="1800" dirty="0" err="1" smtClean="0"/>
              <a:t>zvonik</a:t>
            </a:r>
            <a:r>
              <a:rPr lang="en-GB" sz="1800" dirty="0" smtClean="0"/>
              <a:t> </a:t>
            </a:r>
            <a:r>
              <a:rPr lang="en-GB" sz="1800" dirty="0" err="1" smtClean="0"/>
              <a:t>za</a:t>
            </a:r>
            <a:r>
              <a:rPr lang="en-GB" sz="1800" dirty="0" smtClean="0"/>
              <a:t> </a:t>
            </a:r>
            <a:r>
              <a:rPr lang="en-GB" sz="1800" dirty="0" err="1" smtClean="0"/>
              <a:t>Trogirsku</a:t>
            </a:r>
            <a:r>
              <a:rPr lang="en-GB" sz="1800" dirty="0" smtClean="0"/>
              <a:t> </a:t>
            </a:r>
            <a:r>
              <a:rPr lang="en-GB" sz="1800" dirty="0" err="1" smtClean="0"/>
              <a:t>katedralu</a:t>
            </a:r>
            <a:endParaRPr lang="en-GB" sz="1800" dirty="0"/>
          </a:p>
        </p:txBody>
      </p:sp>
      <p:pic>
        <p:nvPicPr>
          <p:cNvPr id="6" name="Rezervirano mjesto sadržaja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7875" y="1905000"/>
            <a:ext cx="3033437" cy="4038600"/>
          </a:xfrm>
        </p:spPr>
      </p:pic>
    </p:spTree>
    <p:extLst>
      <p:ext uri="{BB962C8B-B14F-4D97-AF65-F5344CB8AC3E}">
        <p14:creationId xmlns:p14="http://schemas.microsoft.com/office/powerpoint/2010/main" val="2758191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               KNJIŽEVNOST </a:t>
            </a:r>
            <a:endParaRPr lang="en-GB" dirty="0"/>
          </a:p>
        </p:txBody>
      </p:sp>
      <p:sp>
        <p:nvSpPr>
          <p:cNvPr id="3" name="Rezervirano mjesto teksta 2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hr-HR" sz="1800" dirty="0" smtClean="0"/>
              <a:t>-Dubrovnik glavno središte književnosti</a:t>
            </a:r>
          </a:p>
          <a:p>
            <a:r>
              <a:rPr lang="hr-HR" sz="1800" dirty="0" smtClean="0"/>
              <a:t>-Najvažniji književnik Ivan Gundulić</a:t>
            </a:r>
          </a:p>
          <a:p>
            <a:r>
              <a:rPr lang="hr-HR" sz="1800" dirty="0" smtClean="0"/>
              <a:t>-Još se </a:t>
            </a:r>
            <a:r>
              <a:rPr lang="hr-HR" sz="1800" dirty="0" smtClean="0"/>
              <a:t>isti</a:t>
            </a:r>
            <a:r>
              <a:rPr lang="en-GB" sz="1800" dirty="0" smtClean="0"/>
              <a:t>č</a:t>
            </a:r>
            <a:r>
              <a:rPr lang="hr-HR" sz="1800" dirty="0" smtClean="0"/>
              <a:t>u:Zrinski</a:t>
            </a:r>
            <a:r>
              <a:rPr lang="hr-HR" sz="1800" dirty="0" smtClean="0"/>
              <a:t>,  Frankopan, Ivan Belostenec, Andrija Kačić </a:t>
            </a:r>
            <a:r>
              <a:rPr lang="hr-HR" sz="1800" dirty="0" err="1" smtClean="0"/>
              <a:t>Milošić</a:t>
            </a:r>
            <a:r>
              <a:rPr lang="hr-HR" sz="1800" dirty="0" smtClean="0"/>
              <a:t>…</a:t>
            </a:r>
            <a:endParaRPr lang="en-GB" sz="1800" dirty="0" smtClean="0"/>
          </a:p>
          <a:p>
            <a:r>
              <a:rPr lang="en-GB" sz="1800" dirty="0" smtClean="0"/>
              <a:t>Ivan </a:t>
            </a:r>
            <a:r>
              <a:rPr lang="en-GB" sz="1800" dirty="0" err="1" smtClean="0"/>
              <a:t>Gundulić</a:t>
            </a:r>
            <a:r>
              <a:rPr lang="en-GB" sz="1800" dirty="0" smtClean="0"/>
              <a:t> je </a:t>
            </a:r>
            <a:r>
              <a:rPr lang="en-GB" sz="1800" dirty="0" err="1" smtClean="0"/>
              <a:t>pisao</a:t>
            </a:r>
            <a:r>
              <a:rPr lang="en-GB" sz="1800" dirty="0" smtClean="0"/>
              <a:t> </a:t>
            </a:r>
            <a:r>
              <a:rPr lang="en-GB" sz="1800" dirty="0" err="1" smtClean="0"/>
              <a:t>dramska</a:t>
            </a:r>
            <a:r>
              <a:rPr lang="en-GB" sz="1800" dirty="0" smtClean="0"/>
              <a:t> </a:t>
            </a:r>
            <a:r>
              <a:rPr lang="en-GB" sz="1800" dirty="0" err="1" smtClean="0"/>
              <a:t>djela</a:t>
            </a:r>
            <a:r>
              <a:rPr lang="en-GB" sz="1800" dirty="0" smtClean="0"/>
              <a:t> </a:t>
            </a:r>
            <a:r>
              <a:rPr lang="en-GB" sz="1800" dirty="0" err="1" smtClean="0"/>
              <a:t>i</a:t>
            </a:r>
            <a:r>
              <a:rPr lang="en-GB" sz="1800" dirty="0" smtClean="0"/>
              <a:t> </a:t>
            </a:r>
            <a:r>
              <a:rPr lang="en-GB" sz="1800" dirty="0" err="1" smtClean="0"/>
              <a:t>pjesme</a:t>
            </a:r>
            <a:endParaRPr lang="en-GB" sz="1800" dirty="0" smtClean="0"/>
          </a:p>
          <a:p>
            <a:r>
              <a:rPr lang="en-GB" sz="1800" dirty="0" err="1" smtClean="0"/>
              <a:t>Njegova</a:t>
            </a:r>
            <a:r>
              <a:rPr lang="en-GB" sz="1800" dirty="0" smtClean="0"/>
              <a:t> </a:t>
            </a:r>
            <a:r>
              <a:rPr lang="en-GB" sz="1800" dirty="0" err="1" smtClean="0"/>
              <a:t>prva</a:t>
            </a:r>
            <a:r>
              <a:rPr lang="en-GB" sz="1800" dirty="0" smtClean="0"/>
              <a:t> </a:t>
            </a:r>
            <a:r>
              <a:rPr lang="en-GB" sz="1800" dirty="0" err="1" smtClean="0"/>
              <a:t>tiskana</a:t>
            </a:r>
            <a:r>
              <a:rPr lang="en-GB" sz="1800" dirty="0" smtClean="0"/>
              <a:t> </a:t>
            </a:r>
            <a:r>
              <a:rPr lang="en-GB" sz="1800" dirty="0" err="1" smtClean="0"/>
              <a:t>knjiga</a:t>
            </a:r>
            <a:r>
              <a:rPr lang="en-GB" sz="1800" dirty="0" smtClean="0"/>
              <a:t> je </a:t>
            </a:r>
            <a:r>
              <a:rPr lang="en-GB" sz="1800" dirty="0" err="1" smtClean="0"/>
              <a:t>Pjesni</a:t>
            </a:r>
            <a:r>
              <a:rPr lang="en-GB" sz="1800" dirty="0" smtClean="0"/>
              <a:t> </a:t>
            </a:r>
            <a:r>
              <a:rPr lang="en-GB" sz="1800" dirty="0" err="1" smtClean="0"/>
              <a:t>pokorne</a:t>
            </a:r>
            <a:r>
              <a:rPr lang="en-GB" sz="1800" dirty="0" smtClean="0"/>
              <a:t> </a:t>
            </a:r>
            <a:r>
              <a:rPr lang="en-GB" sz="1800" dirty="0" err="1" smtClean="0"/>
              <a:t>kralja</a:t>
            </a:r>
            <a:r>
              <a:rPr lang="en-GB" sz="1800" dirty="0" smtClean="0"/>
              <a:t> </a:t>
            </a:r>
            <a:r>
              <a:rPr lang="en-GB" sz="1800" dirty="0" err="1" smtClean="0"/>
              <a:t>Davida</a:t>
            </a:r>
            <a:endParaRPr lang="hr-HR" sz="1800" dirty="0" smtClean="0"/>
          </a:p>
          <a:p>
            <a:endParaRPr lang="en-GB" sz="1800" dirty="0"/>
          </a:p>
        </p:txBody>
      </p:sp>
      <p:pic>
        <p:nvPicPr>
          <p:cNvPr id="6" name="Rezervirano mjesto sadržaja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4452" y="1772816"/>
            <a:ext cx="2376263" cy="4170784"/>
          </a:xfrm>
        </p:spPr>
      </p:pic>
    </p:spTree>
    <p:extLst>
      <p:ext uri="{BB962C8B-B14F-4D97-AF65-F5344CB8AC3E}">
        <p14:creationId xmlns:p14="http://schemas.microsoft.com/office/powerpoint/2010/main" val="1081016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                 </a:t>
            </a:r>
            <a:r>
              <a:rPr lang="hr-HR" sz="4000" dirty="0" smtClean="0"/>
              <a:t>ZNANOST</a:t>
            </a:r>
            <a:endParaRPr lang="en-GB" sz="4000" dirty="0"/>
          </a:p>
        </p:txBody>
      </p:sp>
      <p:sp>
        <p:nvSpPr>
          <p:cNvPr id="3" name="Rezervirano mjesto teksta 2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hr-HR" sz="1800" dirty="0" smtClean="0"/>
              <a:t>-Središte Dubrovnik</a:t>
            </a:r>
          </a:p>
          <a:p>
            <a:r>
              <a:rPr lang="hr-HR" sz="1800" dirty="0" smtClean="0"/>
              <a:t>-Bavili se filozofijom, matematikom, </a:t>
            </a:r>
            <a:r>
              <a:rPr lang="hr-HR" sz="1800" dirty="0" err="1" smtClean="0"/>
              <a:t>astronomiom</a:t>
            </a:r>
            <a:r>
              <a:rPr lang="hr-HR" sz="1800" dirty="0" smtClean="0"/>
              <a:t>, zemljopisom i fizikom</a:t>
            </a:r>
          </a:p>
          <a:p>
            <a:r>
              <a:rPr lang="hr-HR" sz="1800" dirty="0" smtClean="0"/>
              <a:t>Fizičari i </a:t>
            </a:r>
            <a:r>
              <a:rPr lang="hr-HR" sz="1800" dirty="0" err="1" smtClean="0"/>
              <a:t>matematičari:Marin</a:t>
            </a:r>
            <a:r>
              <a:rPr lang="hr-HR" sz="1800" dirty="0" smtClean="0"/>
              <a:t> Getaldić</a:t>
            </a:r>
          </a:p>
          <a:p>
            <a:r>
              <a:rPr lang="hr-HR" sz="1800" dirty="0" smtClean="0"/>
              <a:t>-Jedan od najvećih znanstvenika Ruđer </a:t>
            </a:r>
            <a:r>
              <a:rPr lang="hr-HR" sz="1800" dirty="0" err="1" smtClean="0"/>
              <a:t>BoškovićProslavio</a:t>
            </a:r>
            <a:r>
              <a:rPr lang="hr-HR" sz="1800" dirty="0" smtClean="0"/>
              <a:t> </a:t>
            </a:r>
            <a:r>
              <a:rPr lang="hr-HR" sz="1800" dirty="0" smtClean="0"/>
              <a:t>se Faust </a:t>
            </a:r>
            <a:r>
              <a:rPr lang="hr-HR" sz="1800" dirty="0" smtClean="0"/>
              <a:t>Vrančić</a:t>
            </a:r>
            <a:r>
              <a:rPr lang="en-GB" sz="1800" dirty="0" smtClean="0"/>
              <a:t>, </a:t>
            </a:r>
            <a:r>
              <a:rPr lang="en-GB" sz="1800" dirty="0" err="1" smtClean="0"/>
              <a:t>Ruđer</a:t>
            </a:r>
            <a:r>
              <a:rPr lang="en-GB" sz="1800" dirty="0" smtClean="0"/>
              <a:t> </a:t>
            </a:r>
            <a:r>
              <a:rPr lang="en-GB" sz="1800" dirty="0" err="1" smtClean="0"/>
              <a:t>Bošković</a:t>
            </a:r>
            <a:r>
              <a:rPr lang="en-GB" sz="1800" dirty="0" smtClean="0"/>
              <a:t> </a:t>
            </a:r>
            <a:r>
              <a:rPr lang="en-GB" sz="1800" dirty="0" err="1" smtClean="0"/>
              <a:t>prethodnik</a:t>
            </a:r>
            <a:r>
              <a:rPr lang="en-GB" sz="1800" dirty="0" smtClean="0"/>
              <a:t> </a:t>
            </a:r>
            <a:r>
              <a:rPr lang="en-GB" sz="1800" dirty="0" err="1" smtClean="0"/>
              <a:t>atomske</a:t>
            </a:r>
            <a:r>
              <a:rPr lang="en-GB" sz="1800" dirty="0" smtClean="0"/>
              <a:t> </a:t>
            </a:r>
            <a:r>
              <a:rPr lang="en-GB" sz="1800" dirty="0" err="1" smtClean="0"/>
              <a:t>teorije</a:t>
            </a:r>
            <a:r>
              <a:rPr lang="en-GB" sz="1800" dirty="0" smtClean="0"/>
              <a:t> </a:t>
            </a:r>
            <a:r>
              <a:rPr lang="en-GB" sz="1800" dirty="0" err="1" smtClean="0"/>
              <a:t>osniva</a:t>
            </a:r>
            <a:r>
              <a:rPr lang="en-GB" sz="1800" dirty="0" smtClean="0"/>
              <a:t> </a:t>
            </a:r>
            <a:r>
              <a:rPr lang="en-GB" sz="1800" dirty="0" err="1" smtClean="0"/>
              <a:t>zvjezdarnicu</a:t>
            </a:r>
            <a:r>
              <a:rPr lang="en-GB" sz="1800" dirty="0" smtClean="0"/>
              <a:t> u </a:t>
            </a:r>
            <a:r>
              <a:rPr lang="en-GB" sz="1800" dirty="0" err="1" smtClean="0"/>
              <a:t>Breri</a:t>
            </a:r>
            <a:endParaRPr lang="en-GB" sz="1800" dirty="0"/>
          </a:p>
        </p:txBody>
      </p:sp>
      <p:pic>
        <p:nvPicPr>
          <p:cNvPr id="5" name="Rezervirano mjesto sadržaja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6260" y="2420888"/>
            <a:ext cx="5668962" cy="305879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455936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                 </a:t>
            </a:r>
            <a:r>
              <a:rPr lang="hr-HR" sz="4000" dirty="0" smtClean="0"/>
              <a:t>GLAZBA</a:t>
            </a:r>
            <a:endParaRPr lang="en-GB" sz="4000" dirty="0"/>
          </a:p>
        </p:txBody>
      </p:sp>
      <p:sp>
        <p:nvSpPr>
          <p:cNvPr id="3" name="Rezervirano mjesto teksta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hr-HR" sz="1800" dirty="0" smtClean="0"/>
              <a:t>-Najveći utjecaj za glazbu imala je crkva</a:t>
            </a:r>
          </a:p>
          <a:p>
            <a:r>
              <a:rPr lang="hr-HR" sz="1800" dirty="0" smtClean="0"/>
              <a:t>-Isusovci uveli orkestar</a:t>
            </a:r>
          </a:p>
          <a:p>
            <a:r>
              <a:rPr lang="hr-HR" sz="1800" dirty="0" smtClean="0"/>
              <a:t>-Najpoznatiji glazbenik Ivan </a:t>
            </a:r>
            <a:r>
              <a:rPr lang="hr-HR" sz="1800" dirty="0" err="1" smtClean="0"/>
              <a:t>Lukačić</a:t>
            </a:r>
            <a:endParaRPr lang="hr-HR" sz="1800" dirty="0" smtClean="0"/>
          </a:p>
        </p:txBody>
      </p:sp>
      <p:pic>
        <p:nvPicPr>
          <p:cNvPr id="5" name="Rezervirano mjesto sadržaja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594" y="2019300"/>
            <a:ext cx="3810000" cy="3810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800177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              </a:t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>  </a:t>
            </a:r>
            <a:r>
              <a:rPr lang="hr-HR" dirty="0" smtClean="0"/>
              <a:t> NAPRAVILI:GABRIJEL CEROVSKI I FILIP JURČEVIĆ</a:t>
            </a:r>
            <a:endParaRPr lang="en-GB" dirty="0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6391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Školska ploča 16 x 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9529467_TF02804846_TF02804846" id="{A5489B6C-81BC-479F-9848-A82C7F5662CB}" vid="{446BF683-5578-459A-BFDA-67523B809D0D}"/>
    </a:ext>
  </a:extLst>
</a:theme>
</file>

<file path=ppt/theme/theme2.xml><?xml version="1.0" encoding="utf-8"?>
<a:theme xmlns:a="http://schemas.openxmlformats.org/drawingml/2006/main" name="Tema sustava Offic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sustava Offic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Obrazovna prezentacija s motivom školske ploče (široki zaslon)</Template>
  <TotalTime>381</TotalTime>
  <Words>261</Words>
  <Application>Microsoft Office PowerPoint</Application>
  <PresentationFormat>Prilagođeno</PresentationFormat>
  <Paragraphs>41</Paragraphs>
  <Slides>9</Slides>
  <Notes>1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9</vt:i4>
      </vt:variant>
    </vt:vector>
  </HeadingPairs>
  <TitlesOfParts>
    <vt:vector size="13" baseType="lpstr">
      <vt:lpstr>Arial</vt:lpstr>
      <vt:lpstr>Consolas</vt:lpstr>
      <vt:lpstr>Corbel</vt:lpstr>
      <vt:lpstr>Školska ploča 16 x 9</vt:lpstr>
      <vt:lpstr>Hrvatska kultura 17. i 18. stoljeća</vt:lpstr>
      <vt:lpstr>          PROCVAT BAROKA</vt:lpstr>
      <vt:lpstr>            BAROK U KIPARSTVU</vt:lpstr>
      <vt:lpstr>           BAROK SLIKARSTVO</vt:lpstr>
      <vt:lpstr>         BAROK GRADITELJSTVO</vt:lpstr>
      <vt:lpstr>               KNJIŽEVNOST </vt:lpstr>
      <vt:lpstr>                 ZNANOST</vt:lpstr>
      <vt:lpstr>                 GLAZBA</vt:lpstr>
      <vt:lpstr>                        NAPRAVILI:GABRIJEL CEROVSKI I FILIP JURČEVIĆ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Hrvatska kultura 17. I 18. stoljeća</dc:title>
  <dc:creator>Karlo Jurčević</dc:creator>
  <cp:lastModifiedBy>Karlo Jurčević</cp:lastModifiedBy>
  <cp:revision>29</cp:revision>
  <dcterms:created xsi:type="dcterms:W3CDTF">2017-11-09T12:43:54Z</dcterms:created>
  <dcterms:modified xsi:type="dcterms:W3CDTF">2017-11-26T16:27:43Z</dcterms:modified>
</cp:coreProperties>
</file>