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4" r:id="rId7"/>
    <p:sldId id="261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37D3-BA77-4F97-8B6E-031F81AD397F}" type="datetimeFigureOut">
              <a:rPr lang="sr-Latn-CS" smtClean="0"/>
              <a:pPr/>
              <a:t>8.10.2017.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5B64-8B43-4460-A1E2-8E186C963D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37D3-BA77-4F97-8B6E-031F81AD397F}" type="datetimeFigureOut">
              <a:rPr lang="sr-Latn-CS" smtClean="0"/>
              <a:pPr/>
              <a:t>8.10.2017.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5B64-8B43-4460-A1E2-8E186C963D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37D3-BA77-4F97-8B6E-031F81AD397F}" type="datetimeFigureOut">
              <a:rPr lang="sr-Latn-CS" smtClean="0"/>
              <a:pPr/>
              <a:t>8.10.2017.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5B64-8B43-4460-A1E2-8E186C963D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37D3-BA77-4F97-8B6E-031F81AD397F}" type="datetimeFigureOut">
              <a:rPr lang="sr-Latn-CS" smtClean="0"/>
              <a:pPr/>
              <a:t>8.10.2017.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5B64-8B43-4460-A1E2-8E186C963D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37D3-BA77-4F97-8B6E-031F81AD397F}" type="datetimeFigureOut">
              <a:rPr lang="sr-Latn-CS" smtClean="0"/>
              <a:pPr/>
              <a:t>8.10.2017.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5B64-8B43-4460-A1E2-8E186C963D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37D3-BA77-4F97-8B6E-031F81AD397F}" type="datetimeFigureOut">
              <a:rPr lang="sr-Latn-CS" smtClean="0"/>
              <a:pPr/>
              <a:t>8.10.2017.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5B64-8B43-4460-A1E2-8E186C963D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37D3-BA77-4F97-8B6E-031F81AD397F}" type="datetimeFigureOut">
              <a:rPr lang="sr-Latn-CS" smtClean="0"/>
              <a:pPr/>
              <a:t>8.10.2017.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5B64-8B43-4460-A1E2-8E186C963D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37D3-BA77-4F97-8B6E-031F81AD397F}" type="datetimeFigureOut">
              <a:rPr lang="sr-Latn-CS" smtClean="0"/>
              <a:pPr/>
              <a:t>8.10.2017.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5B64-8B43-4460-A1E2-8E186C963D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37D3-BA77-4F97-8B6E-031F81AD397F}" type="datetimeFigureOut">
              <a:rPr lang="sr-Latn-CS" smtClean="0"/>
              <a:pPr/>
              <a:t>8.10.2017.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5B64-8B43-4460-A1E2-8E186C963D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37D3-BA77-4F97-8B6E-031F81AD397F}" type="datetimeFigureOut">
              <a:rPr lang="sr-Latn-CS" smtClean="0"/>
              <a:pPr/>
              <a:t>8.10.2017.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5B64-8B43-4460-A1E2-8E186C963D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37D3-BA77-4F97-8B6E-031F81AD397F}" type="datetimeFigureOut">
              <a:rPr lang="sr-Latn-CS" smtClean="0"/>
              <a:pPr/>
              <a:t>8.10.2017.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205B64-8B43-4460-A1E2-8E186C963DC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2237D3-BA77-4F97-8B6E-031F81AD397F}" type="datetimeFigureOut">
              <a:rPr lang="sr-Latn-CS" smtClean="0"/>
              <a:pPr/>
              <a:t>8.10.2017.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205B64-8B43-4460-A1E2-8E186C963DCF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2643182"/>
            <a:ext cx="6000792" cy="1357322"/>
          </a:xfrm>
        </p:spPr>
        <p:txBody>
          <a:bodyPr/>
          <a:lstStyle/>
          <a:p>
            <a:r>
              <a:rPr lang="hr-H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Franačka država</a:t>
            </a:r>
            <a:endParaRPr lang="hr-HR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214282" y="4967285"/>
            <a:ext cx="285752" cy="4571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10.stoljeću za kralja Istočne Franačke  izabran je Oton I.</a:t>
            </a:r>
          </a:p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962.godine papa Ivan XII. okrunio ga je za cara u Rimu.</a:t>
            </a:r>
          </a:p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Naslijeđe karolinškog carstva preneseno na Njemačku.</a:t>
            </a:r>
          </a:p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Otonova je država nazvana Svetim Rimskim Carstvom Njemačke Narodnosti.</a:t>
            </a:r>
          </a:p>
          <a:p>
            <a:endParaRPr lang="hr-HR" b="1" i="1" dirty="0" smtClean="0"/>
          </a:p>
          <a:p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OTON I.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2152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NAPRAVILE NENA SMOLČIĆ</a:t>
            </a:r>
          </a:p>
          <a:p>
            <a:pPr>
              <a:buNone/>
            </a:pPr>
            <a:r>
              <a:rPr lang="hr-HR" dirty="0" smtClean="0"/>
              <a:t>                          I         GABRIELA KLASNIĆ 6.B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</a:t>
            </a:r>
          </a:p>
          <a:p>
            <a:pPr>
              <a:buFont typeface="Wingdings" pitchFamily="2" charset="2"/>
              <a:buChar char="q"/>
            </a:pPr>
            <a:endParaRPr lang="hr-HR" dirty="0" smtClean="0"/>
          </a:p>
        </p:txBody>
      </p:sp>
      <p:sp>
        <p:nvSpPr>
          <p:cNvPr id="4" name="Smiley Face 3"/>
          <p:cNvSpPr/>
          <p:nvPr/>
        </p:nvSpPr>
        <p:spPr>
          <a:xfrm>
            <a:off x="3143240" y="3643314"/>
            <a:ext cx="2571768" cy="242889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Karta Karolinškog Carstva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35163"/>
            <a:ext cx="7358113" cy="463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Nastanak franačke države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857388"/>
          </a:xfrm>
        </p:spPr>
        <p:txBody>
          <a:bodyPr>
            <a:normAutofit fontScale="92500" lnSpcReduction="10000"/>
          </a:bodyPr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 naselili su se u sjeveroistočnoj Galiji sredinom 5. stoljeća i osnovali  svoje države.</a:t>
            </a:r>
          </a:p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 vodstvom Klodoviga i utemeljili moćnu državu FRANAČKU.Klodovig je zajedno s cijelim svojim narodom prihvatio kršćanstvo.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14686"/>
            <a:ext cx="352438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Upravitelji kraljevskoga dvora –</a:t>
            </a:r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majordomi</a:t>
            </a:r>
          </a:p>
          <a:p>
            <a:r>
              <a:rPr lang="hr-HR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Najpoznatiji su bili Karlo Martel i njegov sin Pipin Mali.Karlo Martel na čelu franačke vojske zaustavio je </a:t>
            </a:r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732.g.</a:t>
            </a:r>
            <a:r>
              <a:rPr lang="hr-HR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kod Poitiersa prodor Arapa u Europu.</a:t>
            </a:r>
          </a:p>
          <a:p>
            <a:r>
              <a:rPr lang="hr-HR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Pipin Mali je </a:t>
            </a:r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751. godine </a:t>
            </a:r>
            <a:r>
              <a:rPr lang="hr-HR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svrgnuo dotadašnju dinastiju Merovinga,proglasio se je kraljem i utemeljio novu vladarsku dinastiju-KAROLINGE.Čvrstih veza s Crkvom Pipin Mali je dodatno ojačao državu.</a:t>
            </a:r>
            <a:endParaRPr lang="hr-H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PIPIN MALI            KARLO MARTEL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3857652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56"/>
            <a:ext cx="4024341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prijelazu iz 8. u 9. stoljeće franačka je država na vrhuncu moći.To je doba vladavine Karla Velikog.</a:t>
            </a:r>
          </a:p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vojnim pohodima pokorio je Sase,Langobarde,Slavene i Avare te zaustavio opasne provale Arapa iz današnje Španjolske.</a:t>
            </a:r>
          </a:p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Ratovima je proširo granice,Franačka je postala najmoćnija europska država.</a:t>
            </a:r>
          </a:p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Karlo je širio kršćanstvo i štitio papinsku vlast.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Karlo Veliki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24654"/>
            <a:ext cx="5500726" cy="498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KAROLINŠKA RENESANSA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Karlo Veliki počinje razvijati kulturnu djelatnost utemeljenu na antičkoj tradiciji.</a:t>
            </a:r>
          </a:p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je razdoblje poznato kao karolinška renesansa.</a:t>
            </a:r>
          </a:p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Uvodi se novo pismo-KAROLINE</a:t>
            </a:r>
          </a:p>
          <a:p>
            <a:endParaRPr lang="hr-HR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RASPAD FRANAČKOG CARSTVA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843.godine Verdunskim ugovorom Franačka podijeljena na tri dijela-Zapadnu Franačku,Lotaringiju i Istočnu Franačku.</a:t>
            </a:r>
          </a:p>
          <a:p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</TotalTime>
  <Words>257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Franačka država</vt:lpstr>
      <vt:lpstr>Karta Karolinškog Carstva</vt:lpstr>
      <vt:lpstr>Nastanak franačke države</vt:lpstr>
      <vt:lpstr>Slide 4</vt:lpstr>
      <vt:lpstr>PIPIN MALI            KARLO MARTEL</vt:lpstr>
      <vt:lpstr>Slide 6</vt:lpstr>
      <vt:lpstr>Karlo Veliki</vt:lpstr>
      <vt:lpstr>KAROLINŠKA RENESANSA</vt:lpstr>
      <vt:lpstr>RASPAD FRANAČKOG CARSTVA</vt:lpstr>
      <vt:lpstr>Slide 10</vt:lpstr>
      <vt:lpstr>OTON I.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Franačka država</dc:title>
  <dc:creator>Mario</dc:creator>
  <cp:lastModifiedBy>Mario</cp:lastModifiedBy>
  <cp:revision>17</cp:revision>
  <dcterms:created xsi:type="dcterms:W3CDTF">2017-10-04T08:55:01Z</dcterms:created>
  <dcterms:modified xsi:type="dcterms:W3CDTF">2017-10-08T17:46:32Z</dcterms:modified>
</cp:coreProperties>
</file>