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5B7E-4060-47A8-9AFD-7DC845600120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7F4A-C5DD-4F14-AF26-80F654630B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93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5B7E-4060-47A8-9AFD-7DC845600120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7F4A-C5DD-4F14-AF26-80F654630B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617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5B7E-4060-47A8-9AFD-7DC845600120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7F4A-C5DD-4F14-AF26-80F654630B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255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5B7E-4060-47A8-9AFD-7DC845600120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7F4A-C5DD-4F14-AF26-80F654630B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684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5B7E-4060-47A8-9AFD-7DC845600120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7F4A-C5DD-4F14-AF26-80F654630B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662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5B7E-4060-47A8-9AFD-7DC845600120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7F4A-C5DD-4F14-AF26-80F654630B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281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5B7E-4060-47A8-9AFD-7DC845600120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7F4A-C5DD-4F14-AF26-80F654630B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755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5B7E-4060-47A8-9AFD-7DC845600120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7F4A-C5DD-4F14-AF26-80F654630B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489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5B7E-4060-47A8-9AFD-7DC845600120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7F4A-C5DD-4F14-AF26-80F654630B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201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5B7E-4060-47A8-9AFD-7DC845600120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7F4A-C5DD-4F14-AF26-80F654630B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436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5B7E-4060-47A8-9AFD-7DC845600120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7F4A-C5DD-4F14-AF26-80F654630B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96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25B7E-4060-47A8-9AFD-7DC845600120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67F4A-C5DD-4F14-AF26-80F654630B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987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r-H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6636" y="2967335"/>
            <a:ext cx="9438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EUROPA OD 11. DO 14. STOLJEĆA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428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42233" y="2057400"/>
            <a:ext cx="3932237" cy="3811588"/>
          </a:xfrm>
        </p:spPr>
        <p:txBody>
          <a:bodyPr/>
          <a:lstStyle/>
          <a:p>
            <a:pPr algn="ctr"/>
            <a:r>
              <a:rPr lang="hr-HR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Prestankom provala nomadskih naroda od kraja 10. st. Europa je ušla u razdoblje mira.</a:t>
            </a:r>
          </a:p>
          <a:p>
            <a:endParaRPr lang="hr-H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4" y="537027"/>
            <a:ext cx="6328229" cy="576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61256" y="122535"/>
            <a:ext cx="102325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NAPREDAK POLJODJELSTVA I PORAST BROJA STANOVNIKA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4169" y="1312706"/>
            <a:ext cx="1026160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</a:t>
            </a:r>
            <a:r>
              <a:rPr lang="hr-HR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restanak razornih epidemija i poboljšanje klimatskih prilika doveli su do većeg broja stanovnika srednjovjekovne Europe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1978" y="2266813"/>
            <a:ext cx="7996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hr-HR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</a:t>
            </a:r>
            <a:r>
              <a:rPr lang="hr-HR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orast broja stanovnika zahtjevao je i više hrane</a:t>
            </a:r>
            <a:r>
              <a:rPr lang="hr-H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4169" y="3621030"/>
            <a:ext cx="101238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hr-HR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 dotadašnji drveni plug uvodi se i bolji metalni plug s kotačima   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633" y="4530669"/>
            <a:ext cx="104866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hr-HR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uz to prelazi se sa dvopoljnog na tropoljni sustav obrade zemlje uz korištenje gnojiva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80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30" y="2569028"/>
            <a:ext cx="5079999" cy="3120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56" y="2569028"/>
            <a:ext cx="4513943" cy="31205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3728" y="935335"/>
            <a:ext cx="50652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hr-HR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drveni plug s kotačima</a:t>
            </a:r>
            <a:endParaRPr lang="en-US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6108" y="935334"/>
            <a:ext cx="52961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hr-HR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</a:t>
            </a:r>
            <a:r>
              <a:rPr lang="hr-HR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etalni plug s kotačima</a:t>
            </a:r>
            <a:endParaRPr lang="en-US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459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856" y="630535"/>
            <a:ext cx="57408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hr-HR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Tropoljna zemljoradnja</a:t>
            </a:r>
            <a:endParaRPr lang="en-US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2056" y="2340847"/>
            <a:ext cx="2873829" cy="10595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Poljoprivredna kultura 1</a:t>
            </a:r>
            <a:endParaRPr lang="hr-H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4315" y="1505439"/>
            <a:ext cx="19293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ZEMLJIŠTE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22056" y="3400390"/>
            <a:ext cx="2873829" cy="10740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3762888" y="3529856"/>
            <a:ext cx="359216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Poljoprivredna</a:t>
            </a:r>
          </a:p>
          <a:p>
            <a:pPr algn="ctr"/>
            <a:r>
              <a:rPr lang="hr-H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kultura 2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22056" y="4474446"/>
            <a:ext cx="2873829" cy="11135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Rectangle 13"/>
          <p:cNvSpPr/>
          <p:nvPr/>
        </p:nvSpPr>
        <p:spPr>
          <a:xfrm>
            <a:off x="4334852" y="4800390"/>
            <a:ext cx="24482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Neobrađeno polje</a:t>
            </a:r>
            <a:endParaRPr lang="hr-HR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636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764" y="287635"/>
            <a:ext cx="48358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hr-HR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RAZVOJ OBRTA I TRGOVINE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764" y="1405235"/>
            <a:ext cx="116586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</a:t>
            </a:r>
            <a:r>
              <a:rPr lang="hr-HR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posobni pojedinci,koji su svakodnevni život željeli učiniti boljim,počeli su se baviti obrtom i trgovinom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201034" y="2603212"/>
            <a:ext cx="93108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057400" lvl="3" indent="-685800" algn="ctr">
              <a:buFont typeface="Arial" panose="020B0604020202020204" pitchFamily="34" charset="0"/>
              <a:buChar char="•"/>
            </a:pPr>
            <a:r>
              <a:rPr lang="hr-HR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veliku važnost za razvoj trgovine imali su sajmovi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1764" y="3476704"/>
            <a:ext cx="79036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   razvojem obrta i trgovine pojavila se potreba za novcem 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54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869" y="1567542"/>
            <a:ext cx="7805590" cy="49711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82111" y="224135"/>
            <a:ext cx="2576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hr-HR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Sajam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60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875" y="398306"/>
            <a:ext cx="52589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r-HR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STRADANJA STANOVNIŠTVA</a:t>
            </a:r>
            <a:endParaRPr lang="en-US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844" y="1573964"/>
            <a:ext cx="950331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život stanovnika srednjovjekovne Europe je bio izrazito težak 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844" y="2688067"/>
            <a:ext cx="1131511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početkom </a:t>
            </a:r>
            <a:r>
              <a:rPr lang="hr-HR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14.st. </a:t>
            </a:r>
            <a:r>
              <a:rPr lang="hr-HR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z</a:t>
            </a:r>
            <a:r>
              <a:rPr lang="hr-HR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bog nepovoljnih vremenskih uvjeta</a:t>
            </a:r>
            <a:r>
              <a:rPr lang="hr-HR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zavladala </a:t>
            </a:r>
            <a:r>
              <a:rPr lang="hr-HR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je velika glad</a:t>
            </a:r>
            <a:r>
              <a:rPr lang="hr-HR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većina je, da </a:t>
            </a:r>
            <a:r>
              <a:rPr lang="hr-HR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bi preživjela</a:t>
            </a:r>
            <a:r>
              <a:rPr lang="hr-HR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počela </a:t>
            </a:r>
            <a:r>
              <a:rPr lang="hr-HR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jesti korijenje</a:t>
            </a:r>
            <a:r>
              <a:rPr lang="hr-HR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travu </a:t>
            </a:r>
            <a:r>
              <a:rPr lang="hr-HR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 žireve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844" y="4233057"/>
            <a:ext cx="1183489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tada je stradalo više od 10% posto stanovništva,nastala je nova </a:t>
            </a:r>
            <a:r>
              <a:rPr lang="hr-HR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bolest</a:t>
            </a:r>
          </a:p>
          <a:p>
            <a:r>
              <a:rPr lang="hr-HR" sz="2800" b="1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hr-HR" sz="28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   </a:t>
            </a:r>
            <a:r>
              <a:rPr lang="hr-HR" sz="28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crna </a:t>
            </a:r>
            <a:r>
              <a:rPr lang="hr-HR" sz="28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smrt-kuga </a:t>
            </a:r>
            <a:endParaRPr lang="en-US" sz="2800" b="1" i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8875" y="5516437"/>
            <a:ext cx="974801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</a:t>
            </a:r>
            <a:r>
              <a:rPr lang="hr-HR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rivci su im bili Židovi</a:t>
            </a:r>
            <a:r>
              <a:rPr lang="hr-HR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ubrzo </a:t>
            </a:r>
            <a:r>
              <a:rPr lang="hr-HR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 vještice</a:t>
            </a:r>
            <a:r>
              <a:rPr lang="hr-HR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prosjaci </a:t>
            </a:r>
            <a:r>
              <a:rPr lang="hr-HR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 gubavci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66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639" y="533228"/>
            <a:ext cx="3619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NAPRAVILE: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12433" y="533228"/>
            <a:ext cx="3397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Sara Đordić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6319" y="533228"/>
            <a:ext cx="343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91782" y="1808237"/>
            <a:ext cx="4085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Laura Šekerija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Heart 6"/>
          <p:cNvSpPr/>
          <p:nvPr/>
        </p:nvSpPr>
        <p:spPr>
          <a:xfrm rot="20933108">
            <a:off x="2099256" y="3400023"/>
            <a:ext cx="2446986" cy="18931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6780580" y="3778705"/>
            <a:ext cx="13869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7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6.B</a:t>
            </a:r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129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210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EUROPA OD 11. DO</dc:title>
  <dc:creator>Windows User</dc:creator>
  <cp:lastModifiedBy>Windows User</cp:lastModifiedBy>
  <cp:revision>27</cp:revision>
  <dcterms:created xsi:type="dcterms:W3CDTF">2017-11-16T10:13:06Z</dcterms:created>
  <dcterms:modified xsi:type="dcterms:W3CDTF">2017-11-18T19:01:54Z</dcterms:modified>
</cp:coreProperties>
</file>