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0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Doseljenje i pokrštavanje hrvata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987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434110"/>
            <a:ext cx="8534401" cy="905164"/>
          </a:xfrm>
        </p:spPr>
        <p:txBody>
          <a:bodyPr/>
          <a:lstStyle/>
          <a:p>
            <a:r>
              <a:rPr lang="hr-HR" dirty="0" smtClean="0"/>
              <a:t>Seoba slavena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754909"/>
            <a:ext cx="8534400" cy="4239491"/>
          </a:xfrm>
        </p:spPr>
        <p:txBody>
          <a:bodyPr/>
          <a:lstStyle/>
          <a:p>
            <a:r>
              <a:rPr lang="hr-HR" dirty="0" smtClean="0"/>
              <a:t>-Avari potiskuju slavene,prema Bizantu</a:t>
            </a:r>
          </a:p>
          <a:p>
            <a:r>
              <a:rPr lang="hr-HR" dirty="0" smtClean="0"/>
              <a:t>-Hrvati se naseljavaju uz granice Bizanta </a:t>
            </a:r>
          </a:p>
          <a:p>
            <a:r>
              <a:rPr lang="hr-HR" dirty="0" smtClean="0"/>
              <a:t>-626.g. Opsada carigrada</a:t>
            </a:r>
          </a:p>
          <a:p>
            <a:r>
              <a:rPr lang="hr-HR" dirty="0" smtClean="0"/>
              <a:t>-doseljenje hrvata u 7.st.</a:t>
            </a:r>
          </a:p>
        </p:txBody>
      </p:sp>
    </p:spTree>
    <p:extLst>
      <p:ext uri="{BB962C8B-B14F-4D97-AF65-F5344CB8AC3E}">
        <p14:creationId xmlns:p14="http://schemas.microsoft.com/office/powerpoint/2010/main" val="34645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8534401" cy="1136073"/>
          </a:xfrm>
        </p:spPr>
        <p:txBody>
          <a:bodyPr/>
          <a:lstStyle/>
          <a:p>
            <a:r>
              <a:rPr lang="hr-HR" dirty="0" smtClean="0"/>
              <a:t>Podrijetlo i doseljenje hrvata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570182"/>
            <a:ext cx="8534400" cy="4424218"/>
          </a:xfrm>
        </p:spPr>
        <p:txBody>
          <a:bodyPr/>
          <a:lstStyle/>
          <a:p>
            <a:r>
              <a:rPr lang="hr-HR" dirty="0" smtClean="0"/>
              <a:t>-još uvijek nije razjašnjeno</a:t>
            </a:r>
          </a:p>
          <a:p>
            <a:r>
              <a:rPr lang="hr-HR" dirty="0" smtClean="0"/>
              <a:t>-današnja Češka,jug Poljske</a:t>
            </a:r>
          </a:p>
          <a:p>
            <a:r>
              <a:rPr lang="hr-HR" dirty="0" smtClean="0"/>
              <a:t>-Bijela Hrvatska</a:t>
            </a:r>
          </a:p>
          <a:p>
            <a:r>
              <a:rPr lang="hr-HR" dirty="0" smtClean="0"/>
              <a:t>-naseljeni prostor:-sjeverna Istra(Učka)</a:t>
            </a:r>
          </a:p>
          <a:p>
            <a:r>
              <a:rPr lang="hr-HR" dirty="0" smtClean="0"/>
              <a:t>                              -rijeka Cetina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-rijeke Kupe i Vrbasa</a:t>
            </a:r>
          </a:p>
          <a:p>
            <a:r>
              <a:rPr lang="hr-HR" dirty="0" smtClean="0"/>
              <a:t>-dotat je taj prostor bio pod vlašću Franačke države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17" y="1136074"/>
            <a:ext cx="5495637" cy="57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83127"/>
            <a:ext cx="8534401" cy="895928"/>
          </a:xfrm>
        </p:spPr>
        <p:txBody>
          <a:bodyPr/>
          <a:lstStyle/>
          <a:p>
            <a:r>
              <a:rPr lang="hr-HR" dirty="0" smtClean="0"/>
              <a:t>Život nakon doseljenja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256145"/>
            <a:ext cx="8534400" cy="4738255"/>
          </a:xfrm>
        </p:spPr>
        <p:txBody>
          <a:bodyPr/>
          <a:lstStyle/>
          <a:p>
            <a:r>
              <a:rPr lang="hr-HR" dirty="0" smtClean="0"/>
              <a:t>-živjeli su u seoskim zajednicama</a:t>
            </a:r>
          </a:p>
          <a:p>
            <a:r>
              <a:rPr lang="hr-HR" dirty="0" smtClean="0"/>
              <a:t>-radili su drvene i kamene kolibe</a:t>
            </a:r>
          </a:p>
          <a:p>
            <a:r>
              <a:rPr lang="hr-HR" dirty="0" smtClean="0"/>
              <a:t>-hrvati su bili stočari i poljoprivrednici</a:t>
            </a:r>
          </a:p>
          <a:p>
            <a:r>
              <a:rPr lang="hr-HR" dirty="0" smtClean="0"/>
              <a:t>-poslije su bili brodograditelji i ribolovci</a:t>
            </a:r>
          </a:p>
          <a:p>
            <a:r>
              <a:rPr lang="hr-HR" dirty="0" smtClean="0"/>
              <a:t>-upoznali su se s antičkom kulturom i kršćanstvom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91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314036"/>
            <a:ext cx="8534401" cy="720437"/>
          </a:xfrm>
        </p:spPr>
        <p:txBody>
          <a:bodyPr/>
          <a:lstStyle/>
          <a:p>
            <a:r>
              <a:rPr lang="hr-HR" dirty="0" smtClean="0"/>
              <a:t>Pokrštavanje hrvata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182255"/>
            <a:ext cx="8534400" cy="4516582"/>
          </a:xfrm>
        </p:spPr>
        <p:txBody>
          <a:bodyPr/>
          <a:lstStyle/>
          <a:p>
            <a:r>
              <a:rPr lang="hr-HR" dirty="0" smtClean="0"/>
              <a:t>-kad su došli u novu domovinu bili su </a:t>
            </a:r>
            <a:r>
              <a:rPr lang="hr-HR" dirty="0" smtClean="0"/>
              <a:t>mnogobošci</a:t>
            </a:r>
          </a:p>
          <a:p>
            <a:r>
              <a:rPr lang="hr-HR" dirty="0" smtClean="0"/>
              <a:t>-Konstantin i Metod</a:t>
            </a:r>
            <a:endParaRPr lang="hr-HR" dirty="0" smtClean="0"/>
          </a:p>
          <a:p>
            <a:r>
              <a:rPr lang="hr-HR" dirty="0" smtClean="0"/>
              <a:t>-hrvati prihvaćaju kršćanstvo u 7.stoljeću</a:t>
            </a:r>
          </a:p>
          <a:p>
            <a:r>
              <a:rPr lang="hr-HR" dirty="0" smtClean="0"/>
              <a:t>-masovno pokrštavanje počelo je početkom 9.stolje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1" y="2731654"/>
            <a:ext cx="5255491" cy="38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129309"/>
            <a:ext cx="8534401" cy="1394691"/>
          </a:xfrm>
        </p:spPr>
        <p:txBody>
          <a:bodyPr/>
          <a:lstStyle/>
          <a:p>
            <a:r>
              <a:rPr lang="hr-HR" dirty="0" smtClean="0"/>
              <a:t>PRVE   SKLAVINIJE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524000"/>
            <a:ext cx="8534400" cy="4470400"/>
          </a:xfrm>
        </p:spPr>
        <p:txBody>
          <a:bodyPr/>
          <a:lstStyle/>
          <a:p>
            <a:r>
              <a:rPr lang="hr-HR" dirty="0"/>
              <a:t>-sklavinije su zemlje Slavena</a:t>
            </a:r>
          </a:p>
          <a:p>
            <a:r>
              <a:rPr lang="hr-HR" dirty="0"/>
              <a:t>-sklavinijama su inače vladali knezovi</a:t>
            </a:r>
          </a:p>
          <a:p>
            <a:r>
              <a:rPr lang="hr-HR" dirty="0"/>
              <a:t>-najveća je hrvatska je bila primorska Hrvatska</a:t>
            </a:r>
          </a:p>
          <a:p>
            <a:r>
              <a:rPr lang="hr-HR" dirty="0"/>
              <a:t>-sklavinije su podjeljenje u manje županije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46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Legenda o doseljenju </a:t>
            </a:r>
            <a:br>
              <a:rPr lang="hr-HR" sz="1800" dirty="0" smtClean="0"/>
            </a:br>
            <a:r>
              <a:rPr lang="hr-HR" sz="1050" dirty="0" smtClean="0"/>
              <a:t/>
            </a:r>
            <a:br>
              <a:rPr lang="hr-HR" sz="1050" dirty="0" smtClean="0"/>
            </a:br>
            <a:r>
              <a:rPr lang="hr-HR" sz="1050" dirty="0" smtClean="0"/>
              <a:t>sedmero  brace  i  sestara</a:t>
            </a:r>
            <a:endParaRPr lang="hr-HR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64" y="685800"/>
            <a:ext cx="5346698" cy="3614738"/>
          </a:xfrm>
        </p:spPr>
      </p:pic>
    </p:spTree>
    <p:extLst>
      <p:ext uri="{BB962C8B-B14F-4D97-AF65-F5344CB8AC3E}">
        <p14:creationId xmlns:p14="http://schemas.microsoft.com/office/powerpoint/2010/main" val="31445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203</TotalTime>
  <Words>171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Slice</vt:lpstr>
      <vt:lpstr>Doseljenje i pokrštavanje hrvata</vt:lpstr>
      <vt:lpstr>Seoba slavena</vt:lpstr>
      <vt:lpstr>Podrijetlo i doseljenje hrvata</vt:lpstr>
      <vt:lpstr>Život nakon doseljenja</vt:lpstr>
      <vt:lpstr>Pokrštavanje hrvata</vt:lpstr>
      <vt:lpstr>PRVE   SKLAVINIJE</vt:lpstr>
      <vt:lpstr>Legenda o doseljenju   sedmero  brace  i  sestara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Doseljenje i pokrštavanje hrvata</dc:title>
  <dc:creator>ante</dc:creator>
  <cp:lastModifiedBy>ante</cp:lastModifiedBy>
  <cp:revision>14</cp:revision>
  <dcterms:created xsi:type="dcterms:W3CDTF">2017-10-15T10:46:14Z</dcterms:created>
  <dcterms:modified xsi:type="dcterms:W3CDTF">2017-11-21T16:46:00Z</dcterms:modified>
</cp:coreProperties>
</file>