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4"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47137" autoAdjust="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18-03-27T09:39:34.499"/>
    </inkml:context>
    <inkml:brush xml:id="br0">
      <inkml:brushProperty name="width" value="0.2" units="cm"/>
      <inkml:brushProperty name="height" value="0.4" units="cm"/>
      <inkml:brushProperty name="color" value="#00FFFF"/>
      <inkml:brushProperty name="tip" value="rectangle"/>
      <inkml:brushProperty name="rasterOp" value="maskPen"/>
      <inkml:brushProperty name="fitToCurve" value="1"/>
    </inkml:brush>
  </inkml:definitions>
  <inkml:trace contextRef="#ctx0" brushRef="#br0">318 43 0,'0'-22'16,"0"1"0,21 21 15,1 0 16,0 0-32,-1 0-15,1 0 32,0 0-32,0 0 62,-1 0-46,1 0 31,0 0-32,-1 0 1,1 21 46,0-21-46,0 0 0,-1 22-1,1-22 16,21 22-15,-21 0 0,0-1-1,-1 1 1,1 0 46,-22-1-30,22-21-17,-22 22 17,0 0-32,22 0 15,-22-1 1,0 1-1,0 0 1,0-1-16,0 1 16,0 0-16,0 0 15,0-1 1,0 1 0,0 0-16,0-1 31,-22 23-16,0-44 17,22 21-17,-22 1-15,1-22 16,-1 22 0,-21 0 15,21-22 16,0 21-32,1-21 1,-1 22-16,0-22 16,0 0-1,1 22 32,-1-22 16,0 0-48,22 21-15,-21-21 47,-1 0-31,22 22-1,-22 0-15,0 0 32,1-22-17,21 21 1,0 1-1,-22-22 1,0 22 0,22-1-1,0 1 1,-21-22-16,21 22 16,0 0-1,-22-1 1,22 1-1,0 0-15,0-1 16,0 1 0,-22 0-1,22 0 1,0-1 0,0 1 15,0 0-31,22-1 15,0 1 17,-22 0-17,21-1 1,1-21 0,0 22 15,-1 0-31,1-22 15,0 22 17,0-22-32,-1 0 31,1 21-31,0 1 31,-1-22-15,1 0-1,-22 22 17,22-1-1,0 1 16,-22 0-32,0 0 1,0-1 0,0 1-1,21-22 1,-21 22 0,0-1-1,0 1-15,0 0 16,0 0-1,22-22 1,-22 21-16,0 1 16,0 0-1,0-1-15,0 1 16,0 21-16,0 1 16,0-22-16,0 21 15,0-21-15,0-1 16,-22 1-16,22 0 15,-21-22-15,-1 22 16,22-1-16,-44-21 16,23 22-1,21 0 1,-22-1-16,-21-21 16,21 22-1,0 0-15,0-22 16,1 22-16,-23-22 15,23 0 1,21 21-16,-44 1 16,22 0-1,1-22 63,-1 21-62,22 1 31,0 0 0,0 0-47,0-1 15,0 1 1,0 0 0,0-1-1,0 23 1,0-23 0,0 23-16,22-44 15,-22 43-15,21-21 16,-21 0-1,22-1 1,-22 1-16,22 0 16,-22 0-1,0-1 17,22 1-32,-22 0 15,21-1-15,1 1 16,0 0-1,-1 0 1,-21-1-16,22-21 31,0 0-15,-22 22-16,22 0 16,-1-22-16,1 0 15,0 21 1,-1 1-16,-21 0 15,22-22-15,0 22 16,0-1 0,-22 1 31,21 0-47,1-1 15,0 1-15,-22 0 16,21-1-16,1-21 15,-22 22 17,0 0-17,0 0 32,22-1-31,-22 1 15,0 0-31,21-1 16,-21 1-16,0 0 15,0 0-15,0-1 32,0 1-32,0 0 15,0-1 16,0 1-15,0 0 0,0 0-16,0-1 15,0 1-15,0 0 16,0-1-16,-21 23 16,21-22 15,-22 21-16,22-21 17,-22-1-17,1 1 17,-1-22-1,0 0-31,1 22 15,-23-1 1,1 1 0,21-22 15,0 22-15,1 0 15,-1-22-16,0 0 1,22 21-16,-43-21 16,21 22-1,22 0-15,-22-1 32,1-21-17,-1 0 1,22 22-1,-22 0-15,0-22 32,22 22-17,-21-1-15,-1-21 32,22 22-17,0 0-15,-22-1 16,22 1-1,0 0-15,0 0 16,0-1-16,0 1 16,0 0-16,0-1 15,0 1-15,0 21 16,22-21-16,0-22 16,-22 22-16,0 21 15,21-21 1,1 21-16,0-43 31,-22 22-31,22 0 16,-22 0-1,21-22-15,1 21 16,-22 1-16,22-22 16,-1 22-1,1-1 1,0 1-1,0-22 1,-1 22 0,1 0-16,0 21 15,-22-21 1,21-22-16,1 21 16,-22 23-1,22-44 48,0 22-48,-22-1 32,0 1-47,0 0 31,0-1-31,0 1 16,0 0 0,0-1-1,-22 1 17,22 0-32,0 0 31,0-1-31,0 1 15,0 0 1,0 21-16,0-21 16,-22 21-1,0-21-15,1 0 16,21-1-16,0 1 16,0 0-1,-22 0-15,0-1 16,1 1-16,-1 21 15,0-21 1,0 0 0,1 0-16,-1-1 15,0-21 1,-21 22-16,43 0 16,-22-1-16,0-21 15,1 0-15,21 22 16,-22-22-1,0 22-15,1-22 47,-1 0-31,0 21 0,22 1-1,-21 0-15,-1-22 16,0 22-1,0-1-15,1 1 32,21 0-32,0-1 15,0 1-15,0 0 16,0 0-16,0-1 16,0 1-1,0 0-15,0-1 16,0 1-1,0 0-15,0 0 16,0-1 0,21 1-1,1 21 1,-22-21 0,22 0-16,0 0 15,-1-22 1,-21 43-16,0-21 15,22-22-15,0 21 16,-22 1 0,0 0-16,21-22 15,1 21-15,0 1 16,-1 22 0,1-23-16,0-21 15,0 22 1,-1 0-16,-21-1 15,22-21 1,0 22-16,-22 0 16,0 0-16,21 21 15,1-21-15,22-22 16,-44 21-16,43 23 16,-21-44-1,-22 22-15,43-1 16,-21 1-1,0 21 1,-1-21 0,1 0-1,0-1-15,-1-21 16,-21 22-16,22 0 16,0 0-1,-1-1 1,1 1-1,-22 0 32,0-1-31,0 1 0,0 0-1,0 0 1,-22-1-1,22 1 1,0 0-16,0-1 31,-21 1-15,-1 0 15,22 0-15,0-1-16,-22 1 31,22 0 0,-21-22-31,-1 21 16,22 23 0,-22-44-1,1 22-15,-1-1 16,22 1-1,-22 0 1,0-1-16,1 1 31,-1 0-31,22-1 16,-22-21-16,1 22 16,-1 0-1,0-22 16,0 22-15,22-1 15,-21 1-15,-1 0 15,0-1-31,22 1 16,0 0-1,0 0-15,-21-1 16,21 1 0,0 0-1,-22-22-15,22 21 16,0 1 0,0 0-1,0 21-15,0-21 16,0 0-16,0-1 15,0 45-15,22-45 16,-1 1-16,1 0 16,0-1-1,-1-21 1,1 22-16,0-22 16,-22 22-16,22-1 46,-1-21-46,-21 22 16,22 0 0,0-22-16,-22 22 15,21-1-15,1 1 16,0 0-16,-22-1 31,0 1-15,0 0 31,0 0-32,0-1 1,0 1 0,0 0-1,0-1-15,0 1 16,0 0-1,0 0-15,0-1 16,0 1 0,0 0-16,0 21 15,0-21 1,22 21 0,-22-21-16,21 0 15,-21-1 1,0 1-16,0 0 15,0 21 1,0 1 0,0-23-1,0 23-15,0-1 16,0 22 0,-21-65-16,21 44 15,-22-23-15,0 23 16,0-22-1,22-1 1,-21 1-16,-1-22 16,22 22-16,0-1 15,-22 1-15,1-22 16,21 22-16,-22-1 16,0 1-1,0 0-15,1 0 16,21-1-16,-22 1 15,0 0-15,1-1 32,-1 1-17,0-22-15,22 22 16,-22 0-16,1-1 16,-1 23-1,0-23 1,1-21-1,21 44-15,-22-22 16,0-1 0,22 1-1,0 0 1,0-1 0,0 1-16,0 0 15,0 0-15,0-1 16,0 1-16,0 0 15,0-1-15,0 23 16,22-23-16,21 1 16,-21 0-1,-22 0-15,43-22 16,-21 0-16,-22 21 16,44-21-1,-23 22-15,1-22 16,0 22-1,-22-1-15,21 1 16,23-22-16,-44 22 16,43 0-16,-21-1 15,0 1 1,-1-22-16,1 0 16,0 22-16,0-1 15,-1-21-15,1 22 16,0 0-16,-1-22 15,-21 22-15,22-1 16,21 1-16,-43 0 31,0-1-15,22-21 0,-22 22-16,0 0 15,0 0-15,22-1 16,-22 1-1,0 0 1,0-1 0,0 1-16,0 0 15,0-1 17,0 1-1,0 0-31,0 0 31,-22-22-15,22 21-1,0 1 1,-22-22 0,1 22-1,-1 21 1,0-21 15,1 0 0,-1-1-15,22 1 15,-22 0-15,1-1 31,21 1-16,0 0-31,-22 0 31,0-1-15,0-21-1,22 22-15,-21 0 16,-1-22-16,22 21 16,-22 1-16,-21 0 15,21 0 1,0-1-16,22 1 16,-21-22-16,-1 22 15,0-1 1,22 1-1,0 0-15,0-1 16,-21 23 0,21-22-1,0-1 1,0 1-16,0 0 31,0-1-15,0 1-1,0 0 1,0 0-16,0-1 16,21 23-1,-21-23 1,22 23 0,-22-22-1,0-1-15,0 1 16,0 0-1,0-1 1,22 1 0,-22 0-16,0-1 15,21 1-15,1 22 16,0-44-16,0 43 16,-1-21-16,1-22 15,-22 43-15,0-21 16,22-22-1,-22 22 1,0-1-16,21-21 16,-21 22-16,0 0 15,0-1-15,22 23 32,-22-22-32,0-1 15,0 23 1,0-23-16,0 23 15,0-22-15,22-1 16,-22 1-16,0 0 16,0-1-1,0 1 1,0 0 0,0-1-1,0 1 1,0 0-1,0 0 1,0-1 0,-22 1-1,22 0 1,-22-1 0,22 1-1,-21-22-15,21 22 16,0 0-1,-22-1 1,0-21 0,22 22-1,-21-22 17,-1 0-17,0 22-15,0-22 16,1 0-16,-23 21 15,23 1 1,21 0-16,-22-22 16,0 0-16,0 0 15,-21 22 1,0-1-16,43 1 16,-22-22-1,0 22-15,1-1 16,-1 1-16,0-22 15,22 22 1,0 0 0,0-1-1,0 1 1,0 0-16,0-1 16,22 23-16,0-23 15,-22 1 1,21 0-16,23 0 15,-23-1-15,1 1 16,0 21-16,21-21 16,1 0-16,-23-22 15,1 43-15,21-43 16,-21 22-16,22 0 16,21-1-16,-44-21 15,23 22-15,21 0 16,-22 21-16,-21-21 15,0 0-15,21-1 16,1 1-16,-44 0 16,21-22-16,1 22 15,0-22 32,-1 0-16,1 0-15,-22 21 0,22 1-16,0 0 31,-22-1-31,0 1 16,21 0-16,-21-1 15,22 1-15,-22 0 16,0 0 15,0-1-15,0 1-1,0 0 1,0-1-16,-22-21 16,22 22-1,0 0 1,-21 0-1,21-1 17,-22 1 15,22 0-32,0-1-15,-44 45 16,23-45-16</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18-03-27T09:39:35.452"/>
    </inkml:context>
    <inkml:brush xml:id="br0">
      <inkml:brushProperty name="width" value="0.2" units="cm"/>
      <inkml:brushProperty name="height" value="0.4" units="cm"/>
      <inkml:brushProperty name="color" value="#00FFFF"/>
      <inkml:brushProperty name="tip" value="rectangle"/>
      <inkml:brushProperty name="rasterOp" value="maskPen"/>
      <inkml:brushProperty name="fitToCurve" value="1"/>
    </inkml:brush>
  </inkml:definitions>
  <inkml:trace contextRef="#ctx0" brushRef="#br0">44 0 0,'-22'0'16,"0"22"0</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18-03-27T09:39:39.202"/>
    </inkml:context>
    <inkml:brush xml:id="br0">
      <inkml:brushProperty name="width" value="0.2" units="cm"/>
      <inkml:brushProperty name="height" value="0.4" units="cm"/>
      <inkml:brushProperty name="color" value="#00FFFF"/>
      <inkml:brushProperty name="tip" value="rectangle"/>
      <inkml:brushProperty name="rasterOp" value="maskPen"/>
      <inkml:brushProperty name="fitToCurve" value="1"/>
    </inkml:brush>
  </inkml:definitions>
  <inkml:trace contextRef="#ctx0" brushRef="#br0">589 0 0,'-22'0'15,"0"0"64,-21 22-33,21-22 1,0 0-15,1 21-32,-23 1 93,23 0-93,-1-22 32,-21 21-1,43 1-31,-22-22 62,-22 22-30,23-22 14,-1 0-30,-21 22 0,21-1 15,0-21 16,0 0-32,22 22-15,-21-22 32,-1 22-17,0-1 1,1 1 0,21 0 15,0 0-16,0-1-15,0 1 32,0 0-17,0-1 1,0 23 0,0-22-1,21-1 1,1 1-1,0-22 1,-22 22 0,21-1 15,1-21-15,0 0 15,0 0-31,-1 0 15,1 0 32,0 0-31,-1 0 15,1 0-31,0 22 16,-22 0 15,22-22-15,-1 22-1,-21-1 17,0 1-1,22-22-16,-22 22 17,0-1-17,22-21 1,-22 22 46,0 21-30,-22-43-17</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18-03-27T09:39:53.686"/>
    </inkml:context>
    <inkml:brush xml:id="br0">
      <inkml:brushProperty name="width" value="0.2" units="cm"/>
      <inkml:brushProperty name="height" value="0.4" units="cm"/>
      <inkml:brushProperty name="color" value="#00FFFF"/>
      <inkml:brushProperty name="tip" value="rectangle"/>
      <inkml:brushProperty name="rasterOp" value="maskPen"/>
      <inkml:brushProperty name="fitToCurve" value="1"/>
    </inkml:brush>
  </inkml:definitions>
  <inkml:trace contextRef="#ctx0" brushRef="#br0">0 450 0,'21'0'140,"1"0"-124,0-22 15,-22 1 16,21 21-47,-21-22 31,0 0-31,22 0 16,-22 1 93,0-1-93,22 0 15,0 1-15,-1 21 124,1 0-124,0 0 0,-1 0 77,1 0-61,0 0 30,-1 0-46,1 0 31,-22 21-32,22-21 48,0 0-63,-1 22 15,44 0 1,-43 21-16,43 1 16,-21-44-16,-1 43 15,-21-21-15,0 21 16,-1-43-16,1 0 15,0 0 126,-1 0-125,1 0-1,43 0-15,-21 0 16,-1 0-16,22 0 16,-21 0-1,-23 0 1,1 0-16,0 0 15,-1 0 17,1 0-17,0 0 1,0 0-16,-1-22 16,1 22-16,0 0 15,-1 0-15,1-21 16,0 21-16,-22-22 15,22 22 1,-1-22-16,1 22 31,21 0-15,-21-21 0,0-1-1,0 22 1,-1-22-16,1 22 15,0 0-15,-1-22 16,1 1 0,0 21-16,-22-22 15,21 22 17,1 0-1,0-22 0,0 22-15,-1-21-16,1 21 15,0-22-15,-1 22 16,-21-22 0,22 22-16,0 0 15,0 0-15,-1 0 16,1 0 15,0 0 16,-1 0-31,1 0-1,0 0-15,0 0 16,-1 0-1,23 0-15,-23 0 16,1 0 0,0 0-1,-1 0 17,1 0-17,22 22 1,-23-22-16,1 0 15,21 22-15,-43-1 16,44-21-16,-22 22 16,-1 0-16,1-22 15,0 21-15,-22 1 16,21-22-16,1 22 16,0 0-16,-22-1 15,22-21-15,-1 0 16,1 0-1,0 22 1,-1 0 0,1-22-16,22 21 15,-23 1-15,1-22 16,21 22-16,-21-1 16,21 1-16,23-22 15,-45 0-15,1 0 16,21 0-1,-21 0 1,0 0-16,21 0 16,1 0-16,-23 0 15,45 0-15,-1 0 16,-44 0-16,23 0 16,-22 0-16,21-22 15,-21 22 1,-1 0 15,23-21-31,-44-1 16,43 22-16,-21-22 15,-22 1-15,22-1 16,21 22-16,-21-43 16,-1 21-16,23 0 15,-44 0 1,22 1-16,-1-1 15,1 22-15,-22-22 16,22 1-16,-1 21 16,-21-22-16,22 0 15,22 0 1,-23 1 15,1-1-15,0 0-1,-1 22 1,1 0 0,0 0 15,0 0-15,-1 0-16,1 0 15,0 0-15,-1 0 16,44 0-1,-21 0-15,-1 0 16,1 0-16,-23 0 16,23 0-16,-22 0 15,43 0-15,-44 0 16,1 0 0,-22 22-16,22-22 15,0 22 1,-1-1-1,23 1-15,-44 0 16,21-22-16,1 0 16,0 22-16,21-22 15,-21 21-15,0 1 16,-1-22-16,1 22 16,-22-1-16,43 1 15,-21-22-15,-22 22 16,44 0-16,-23-22 15,1 21-15,0 23 16,-1-23-16,1-21 16,0 22-16,0-22 15,-1 22-15,1-22 16,0 21 0,-1-21 15,1 0-31,0 0 15,0 0 1,-1 0 0,1 0-1,0 0-15,-1 0 16,23 0-16,21 22 16,-43-22-16,-1 0 15,23 22-15,-23-22 16,1 0-16,0 0 15,21 0-15,-21 22 16,0-22 0,-1 0-16,1 0 15,0 0 1,0 0-16,-1 0 16,44 0-1,-65-22-15,44 22 16,-22-22-16,21 0 31,-21 22-31,-22-21 16,43 21-16,-21-22 15,-22 0-15,21 22 16,1 0-16,-22-21 16,44-1-1,-23 0-15,23 1 16,-23 21-16,1-22 15,22 0-15,-1 0 16,-21 22-16,-1-21 16,23-1-16,-22 0 15,-1 1-15,23 21 16,-1-44-16,-43 22 16,22 22-16,0 0 15,-1-21-15,1 21 16,0 0-1,-1 0 17,1 0-17,0 0 1,-1 0 0,1 0-16,0 0 15,43 0-15,0 0 16,-21 0-16,-1 0 15,22 0-15,-43 21 16,21-21-16,1 22 16,-23 0-16,23 0 15,-23-22-15,-21 21 16,22-21 0,0 0-16,0 22 15,-22 0 1,21-22-1,1 0-15,21 21 16,1-21 0,-44 22-16,65 0 15,-43-22-15,21 22 16,1-22-16,-23 0 16,23 0-16,-23 0 15,-21 21-15,22-21 47,0 0-31,0 0-1,-1 0-15,1-21 16,0-1-16,-1 22 16,23-22-16,-23 0 15,1 22-15,0 0 16,0 0-16,-1 0 15,1-21 1,0-1 0,-1 22-1,1-22 1,-22 1 0,22-1-16,0 22 15,-1-22 1,1 0-16,0 22 15,-1-21 1,1-1 0,0 0-1,0 22 17,-1-21-32,1 21 15,0-22 1,21 0-1,-21 22 1,0 0 15,-1 0-15,1 0 62,0 0-78,-1 0 16,1 0-16,0 22 15,-1 0-15,23-22 16,-1 21-16,-21-21 16,21 22-16,-21 0 15,0-1-15,0-21 16,-1 0-16,1 22 15,0 0-15,21 0 16,-21-1-16,0 1 16,43 21-16,-44-21 15,23-22-15,-1 44 16,-21-23-16,21 23 16,1-23-16,-23-21 15,-21 22-15,22 0 16,0-1-16,0 1 47,-1-22 0,1 22-32,0-22 16,-1 0-15,23 22-16,-1-22 16,1 0-16,-1 0 15,1 0-15,-23 0 16,1 0 31,0 0-47,-1-22 15,1 22 1,0-44-16,-22 23 16,43-1-16,-21 22 15,-22-22-15,22 1 16,21 21 0,-43-22-1,22 0 1,-1 1-1,1-1 1,-22 0 0,22 22-1,0-22-15,-1 1 16,1-1 0,0 22-1,21-22 16,-21 1-31,0 21 16,-22-22-16,43 22 16,-21-22-16,21 22 15,-21-22-15,0 22 16,-1 0 0,1-21-1,21-1 1,-21 22-16,0 0 15,21 0-15,-21 0 16,21 0-16,-21 0 16,0 0-16,-1 0 15,1 0 1,-22 22-16,22-1 16,0-21-16,-1 0 31,1 22-31,0-22 15,-22 22-15,21-22 32,1 22-17,-22-1 17,22-21-32,0 22 15,-1-22-15,1 0 16,0 22-1,-1-22-15,1 0 16,0 0-16,21 21 16,1-21-1,-23 0 1,1 0 0,0 0-16,-1 0 15,1 0 1,0 0-1,0 0-15,-1 0 16,44-21 0,-65-1-16,22 22 15,0 0-15,0-22 16,21 1 0,-21-1-16,-1 22 15,23 0 1,-22-22-16,21 0 15,0 1 17,-21-1-17,0 22 1,0 0 0,-22-22-1,21 22-15,23-21 16,-23-1-16,1 22 15,0 0 1,-1 0-16,1 0 16,0 0-1,0 0 1,-1 0-16,1 0 16,21 0-1,-21 0-15,22 22 16,21-1-16,-44-21 15,23 22 1,-22-22 0,-1 0-16,1 22 15,0-1-15,-1-21 16,1 0 0,0 0-1,-1 22 1,1 0-1,0-22-15,0 0 16,-1 0-16,1 22 16,21-1-16,-21-21 15,0 22-15,21-22 16,1 0 0,-23 22-16,23-1 15,-22-21-15,-1 0 16,1 0-1,0 0 1,-1 0 15,1 0-31,22 22 16,-1-22-16,-21 0 16,43 0-1,-22-22 1,-21 22 15,0-21-31,-1 21 16,1 0-1,0 0-15,21-22 16,1 22-16,21-43 16,-44 43-16,45-22 15,-23-22-15,-21 44 16,43-43-16,-22 43 15,1-22-15,-23 22 16,23-21-16,-23-1 16,-21 0-16,22 22 15,0 0 1,0 0 0,-1 0-1,1 0 1,0 0-1,-1 0 1,1 0-16,43 0 16,0 0-16,-43 0 15,0 0 1,0 0-16,-1 22 16,1 0-16,21-22 15,-21 21-15,0-21 16,0 0-16,-1 22 15,1 0 1,0-1 0,-1-21-1,1 0-15,0 22 16,21 0-16,-21-22 16,21 0-16,-43 22 15,44-1-15,-1 1 16,-21-22-16,21 22 15,1-1-15,-23-21 16,1 0 0,0 22-16,0-22 31,-1 22-31,1-22 94,0 0-79,-1 0-15,23 0 16,-23 0 0,23 0-16,-22 0 15,-1 0-15,1 0 16,0 0-1,-1 0 1,23-22 0,-22 0-16,-1 22 15,1 0-15,0-21 16,21 21-16,22-22 16,-43 0-16,0 22 15,-1 0-15,23-21 94,-22 21-78,21-22 15,0 22-31,-21 0 15,0 0 1,-1 0-16,1-22 16,0 22-16,0 0 15,-1 0 1,1 0 15,0 0-15,-1 0-1,1 0-15,22 0 16,-1 0-16,0 0 16,23 22-16,-23-22 15,-21 0-15,-1 0 16,1 0-16,22 22 16,-23-22-16,1 0 15,0 0 1,-1 0-16,-21 21 15,22-21 1,0 0 31,-1 0-31,1 0 15,0 0-31,0 0 15,-1 0 1,1 0-16,0 0 16,-1 0-1,1 0 1,22 22-16,-23-22 16,1 0-1,0 0-15,-1 0 16,1 0-16,0 0 15,21 0-15,22 22 16,-43-22-16,22 0 16,-23 0-16,1 0 15,0 0-15,-1 0 16,1 0 0,0 0-16,21 0 31,-21 0-16,-22-22-15,22 22 16,21-22 0,-21 22-1,-1 0 1,1 0 0,-22-21-16,22 21 15,21-22-15,-21 22 31,0-22-31,-1 0 16,1 22 0,0-21-1,21-1 1,-21 22 0,0 0-16,-1 0 15,1-22 1,0 22-16,-1 0 15,1 0-15,0 0 16,0 0 0,-1 0-16,1 0 15,21 0 1,-21 0 0,0 0-16,0 0 31,-1 0-31,1 0 31,0 0-15,-1 22-16,1-22 15,0 22-15,21-1 16,-43 1-16,65-22 16,-43 22-16,0 0 15,21-22-15,-21 21 16,21 1-16,-21-22 15,0 0 95,-1 0-95,1 0-15,0 0 16,21 0 0,-21 0-16,21 0 15,-21 0 1,22 0-16,-1 0 16,-21 0-16,43 0 15,-43 0-15,21-22 16,0 22-16,-21-21 15,22 21-15,-1 0 16,0-22-16,-21 22 16,21-22-1,23 0-15,-45 22 16,1-21-16,0 21 16,-1 0-16,1-22 15,22 22-15,-23 0 16,1-22-16,21 1 15,-21 21 1,0-22-16,21 0 16,-21 22-1,21-22 17,-21 22-32,0 0 15,21 0 1,44-21-16,-65 21 15,21-22-15,1 22 16,21 0 0,-22 0-16,-21 0 15,0 0 1,-1 0-16,1 0 16,0 0-1,-1 0-15,1 0 31,0 22-15,0-22 15,-1 21-31,1-21 16,-22 22-16,22-22 16,21 0-16,-43 22 15,43 0-15,-21-1 16,0-21-1,0 22-15,-1 0 32,1-22-17,0 0-15,-1 0 32,1 21-32,-22 1 15,22 0-15,21-22 16,-21 0-1,21 22-15,1-1 16,-22 1-16,21-22 16,-21 22-16,-1-1 15,23-21-15,-22 0 16,-1 0 31,1 0-47,0 0 15,-1 0 1,1 0-16,21 0 16,23 0-16,-45 0 15,23 0-15,-23 0 16,1 0-16,22 0 16,-23 0-1,23 0 1,-23-43-1,23 21-15,-22 22 16,-1 0 0,23-21-1,-23 21 1,1-22-16,22 0 16,-23 0-16,1 22 15,43-43-15,0 43 16,0-22-16,-21 22 15,21-21-15,0-1 16,-43 0-16,21 22 16,1-22-16,-23 1 15,1 21-15,0 0 16,21-22 0,1 22-16,-23 0 15,1 0 1,21 0-1,1 0-15,-23 0 16,45 0 0,-23 22-16,0-22 15,1 43-15,-22-21 16,43 0-16,-22-22 16,-21 21-16,21-21 15,-21 22-15,0-22 16,-1 0-1,1 0 1,-22 22 0,22-22-1,-1 0-15,-21 21 16,22-21 0,0 0-1,0 0 1,-1 0-1,1 0 1,-22 22-16,22-22 16,-1 0-1,1 22-15,0-22 16,0 0 0,-1 0-1,-21 22-15,22-22 16,0 21-1,-1-21 1,23 22 0,-22-22 15,-1 0-15,1 0-16,0 0 15,-1 0 1,45 0-1,-23 22-15,-21-22 16,-1 0-16,23 0 16,-23 21-16,45-21 15,-23 0-15,-21 0 16,21 0 0,1 0-1,-23 0-15,23 0 16,-23 0-1,1 0 1,0 0 0,0 0-1,21-21 1,-21 21 15,-1 0-15,23-22-1,-22 22-15,-1 0 16,23-22 0,-23 22-1,23 0 1,-23 0 0,45-21-16,-45-1 15,1 22 1,0-22-16,21 0 15,-21 22 1,0 0 0,-1 0-16,1 0 15,21 0 1,44-21-16,-43 21 16,-1 0-16,1 0 15,21 0-15,0 0 16,-22 0-16,-21 0 15,21 0-15,1 0 16,-1 21-16,1-21 16,-44 22-16,21 0 15,1-22 1,0 0 0,21 22-1,-21-22 1,-22 21-1,22-21 1,-1 0 0,1 0-16,0 22 15,-1 0 1,23-1 0,-23-21-16,1 0 15,22 22-15,-1 0 16,-21-22-16,43 0 15,-22 22-15,-21-22 16,0 0 0,-1 0 46,1 0-62,0 0 16,-22 21-16,22-21 15,-1 0-15,1 0 16,0 0 0,-1 0-16,23 0 15,-22 0 1,21 0 0,-21 0-1,-1 0-15,1 0 16,0 22-1,-1-22-15,1 0 16,0 0 62,0 0-62,-1 0-1,1 0 64,0 0-48,-1 0 0,1 0-15,-22-22 31,22 1 15,0 21-46,-1 0-16,-21-22 15,22 22-15,0-22 16,-1 22 0,1 0 93,0-22-78,-22 1 47,0-1-78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F0AD01-0C08-4F10-993D-1AD35243CE94}" type="datetimeFigureOut">
              <a:rPr lang="hr-HR" smtClean="0"/>
              <a:t>11.4.2018.</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939F4-E3DE-4176-AA94-8616285DFD9A}" type="slidenum">
              <a:rPr lang="hr-HR" smtClean="0"/>
              <a:t>‹#›</a:t>
            </a:fld>
            <a:endParaRPr lang="hr-HR"/>
          </a:p>
        </p:txBody>
      </p:sp>
    </p:spTree>
    <p:extLst>
      <p:ext uri="{BB962C8B-B14F-4D97-AF65-F5344CB8AC3E}">
        <p14:creationId xmlns:p14="http://schemas.microsoft.com/office/powerpoint/2010/main" val="3599330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5FA939F4-E3DE-4176-AA94-8616285DFD9A}" type="slidenum">
              <a:rPr lang="hr-HR" smtClean="0"/>
              <a:t>2</a:t>
            </a:fld>
            <a:endParaRPr lang="hr-HR"/>
          </a:p>
        </p:txBody>
      </p:sp>
    </p:spTree>
    <p:extLst>
      <p:ext uri="{BB962C8B-B14F-4D97-AF65-F5344CB8AC3E}">
        <p14:creationId xmlns:p14="http://schemas.microsoft.com/office/powerpoint/2010/main" val="1481810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(te također položaju sfinge, uz prilaz Keopsovoj piramidi i njezinom kamenju koje odgovara samom prilazu)</a:t>
            </a:r>
          </a:p>
        </p:txBody>
      </p:sp>
      <p:sp>
        <p:nvSpPr>
          <p:cNvPr id="4" name="Slide Number Placeholder 3"/>
          <p:cNvSpPr>
            <a:spLocks noGrp="1"/>
          </p:cNvSpPr>
          <p:nvPr>
            <p:ph type="sldNum" sz="quarter" idx="10"/>
          </p:nvPr>
        </p:nvSpPr>
        <p:spPr/>
        <p:txBody>
          <a:bodyPr/>
          <a:lstStyle/>
          <a:p>
            <a:fld id="{5FA939F4-E3DE-4176-AA94-8616285DFD9A}" type="slidenum">
              <a:rPr lang="hr-HR" smtClean="0"/>
              <a:t>6</a:t>
            </a:fld>
            <a:endParaRPr lang="hr-HR"/>
          </a:p>
        </p:txBody>
      </p:sp>
    </p:spTree>
    <p:extLst>
      <p:ext uri="{BB962C8B-B14F-4D97-AF65-F5344CB8AC3E}">
        <p14:creationId xmlns:p14="http://schemas.microsoft.com/office/powerpoint/2010/main" val="9478264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4/11/2018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433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2836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2431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2655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5574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8200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425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0363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9628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7551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7352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4/11/2018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477773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8896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1887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8143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4/11/2018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520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0609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4/11/2018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542035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0.png"/><Relationship Id="rId7" Type="http://schemas.openxmlformats.org/officeDocument/2006/relationships/image" Target="../media/image12.em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4.emf"/><Relationship Id="rId5" Type="http://schemas.openxmlformats.org/officeDocument/2006/relationships/image" Target="../media/image11.emf"/><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3.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78522-400F-4BA8-A172-AB978FB31ACE}"/>
              </a:ext>
            </a:extLst>
          </p:cNvPr>
          <p:cNvSpPr>
            <a:spLocks noGrp="1"/>
          </p:cNvSpPr>
          <p:nvPr>
            <p:ph type="ctrTitle"/>
          </p:nvPr>
        </p:nvSpPr>
        <p:spPr/>
        <p:txBody>
          <a:bodyPr>
            <a:noAutofit/>
          </a:bodyPr>
          <a:lstStyle/>
          <a:p>
            <a:pPr algn="l"/>
            <a:r>
              <a:rPr lang="hr-HR" sz="3600" b="1" u="sng" dirty="0">
                <a:ln w="12700">
                  <a:solidFill>
                    <a:schemeClr val="accent1"/>
                  </a:solidFill>
                  <a:prstDash val="solid"/>
                </a:ln>
                <a:pattFill prst="pct50">
                  <a:fgClr>
                    <a:schemeClr val="accent1"/>
                  </a:fgClr>
                  <a:bgClr>
                    <a:schemeClr val="accent1">
                      <a:lumMod val="20000"/>
                      <a:lumOff val="80000"/>
                    </a:schemeClr>
                  </a:bgClr>
                </a:pattFill>
                <a:latin typeface="Comic Sans MS" panose="030F0702030302020204" pitchFamily="66" charset="0"/>
              </a:rPr>
              <a:t>VELIKA   SFINGA   U    GIZI</a:t>
            </a:r>
          </a:p>
        </p:txBody>
      </p:sp>
      <p:sp>
        <p:nvSpPr>
          <p:cNvPr id="3" name="Subtitle 2">
            <a:extLst>
              <a:ext uri="{FF2B5EF4-FFF2-40B4-BE49-F238E27FC236}">
                <a16:creationId xmlns:a16="http://schemas.microsoft.com/office/drawing/2014/main" id="{B1C6687F-D4EE-40DB-AE6A-D8AE35493B90}"/>
              </a:ext>
            </a:extLst>
          </p:cNvPr>
          <p:cNvSpPr>
            <a:spLocks noGrp="1"/>
          </p:cNvSpPr>
          <p:nvPr>
            <p:ph type="subTitle" idx="1"/>
          </p:nvPr>
        </p:nvSpPr>
        <p:spPr/>
        <p:txBody>
          <a:bodyPr/>
          <a:lstStyle/>
          <a:p>
            <a:pPr algn="r"/>
            <a:r>
              <a:rPr lang="hr-HR" dirty="0">
                <a:latin typeface="AR CENA" panose="02000000000000000000" pitchFamily="2" charset="0"/>
              </a:rPr>
              <a:t>PRIPREMILA: LANA OŠTARIĆ, 5.b</a:t>
            </a:r>
          </a:p>
        </p:txBody>
      </p:sp>
      <p:pic>
        <p:nvPicPr>
          <p:cNvPr id="4" name="Picture 3">
            <a:extLst>
              <a:ext uri="{FF2B5EF4-FFF2-40B4-BE49-F238E27FC236}">
                <a16:creationId xmlns:a16="http://schemas.microsoft.com/office/drawing/2014/main" id="{8B965F99-22B3-4F7D-88A0-7710395F5F06}"/>
              </a:ext>
            </a:extLst>
          </p:cNvPr>
          <p:cNvPicPr>
            <a:picLocks noChangeAspect="1"/>
          </p:cNvPicPr>
          <p:nvPr/>
        </p:nvPicPr>
        <p:blipFill>
          <a:blip r:embed="rId2"/>
          <a:stretch>
            <a:fillRect/>
          </a:stretch>
        </p:blipFill>
        <p:spPr>
          <a:xfrm>
            <a:off x="8566192" y="866565"/>
            <a:ext cx="3073384" cy="200913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2168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46A0-4A2F-4A60-B95A-52472E08207E}"/>
              </a:ext>
            </a:extLst>
          </p:cNvPr>
          <p:cNvSpPr>
            <a:spLocks noGrp="1"/>
          </p:cNvSpPr>
          <p:nvPr>
            <p:ph type="title"/>
          </p:nvPr>
        </p:nvSpPr>
        <p:spPr/>
        <p:txBody>
          <a:bodyPr/>
          <a:lstStyle/>
          <a:p>
            <a:endParaRPr lang="hr-HR"/>
          </a:p>
        </p:txBody>
      </p:sp>
      <p:pic>
        <p:nvPicPr>
          <p:cNvPr id="4" name="Content Placeholder 3">
            <a:extLst>
              <a:ext uri="{FF2B5EF4-FFF2-40B4-BE49-F238E27FC236}">
                <a16:creationId xmlns:a16="http://schemas.microsoft.com/office/drawing/2014/main" id="{B5E74B1C-DE82-4DF9-837F-A35D17BD9D89}"/>
              </a:ext>
            </a:extLst>
          </p:cNvPr>
          <p:cNvPicPr>
            <a:picLocks noGrp="1" noChangeAspect="1"/>
          </p:cNvPicPr>
          <p:nvPr>
            <p:ph idx="1"/>
          </p:nvPr>
        </p:nvPicPr>
        <p:blipFill>
          <a:blip r:embed="rId2"/>
          <a:stretch>
            <a:fillRect/>
          </a:stretch>
        </p:blipFill>
        <p:spPr>
          <a:xfrm>
            <a:off x="2497016" y="687755"/>
            <a:ext cx="7197968" cy="5634892"/>
          </a:xfrm>
          <a:prstGeom prst="roundRect">
            <a:avLst>
              <a:gd name="adj" fmla="val 14995"/>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5990927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09480-4661-4760-824A-345CC72C094F}"/>
              </a:ext>
            </a:extLst>
          </p:cNvPr>
          <p:cNvSpPr>
            <a:spLocks noGrp="1"/>
          </p:cNvSpPr>
          <p:nvPr>
            <p:ph type="title"/>
          </p:nvPr>
        </p:nvSpPr>
        <p:spPr/>
        <p:txBody>
          <a:bodyPr>
            <a:normAutofit/>
          </a:bodyPr>
          <a:lstStyle/>
          <a:p>
            <a:pPr algn="l"/>
            <a:r>
              <a:rPr lang="hr-HR" sz="6600" dirty="0">
                <a:latin typeface="AR CENA" panose="02000000000000000000" pitchFamily="2" charset="0"/>
              </a:rPr>
              <a:t>SLIKE SFINGE</a:t>
            </a:r>
          </a:p>
        </p:txBody>
      </p:sp>
      <p:pic>
        <p:nvPicPr>
          <p:cNvPr id="4" name="Content Placeholder 3">
            <a:extLst>
              <a:ext uri="{FF2B5EF4-FFF2-40B4-BE49-F238E27FC236}">
                <a16:creationId xmlns:a16="http://schemas.microsoft.com/office/drawing/2014/main" id="{3E7073E0-AEEA-431F-9E75-4C4412BF3DF7}"/>
              </a:ext>
            </a:extLst>
          </p:cNvPr>
          <p:cNvPicPr>
            <a:picLocks noGrp="1" noChangeAspect="1"/>
          </p:cNvPicPr>
          <p:nvPr>
            <p:ph idx="1"/>
          </p:nvPr>
        </p:nvPicPr>
        <p:blipFill>
          <a:blip r:embed="rId2"/>
          <a:stretch>
            <a:fillRect/>
          </a:stretch>
        </p:blipFill>
        <p:spPr>
          <a:xfrm>
            <a:off x="1891324" y="2571261"/>
            <a:ext cx="3872767" cy="25934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a:extLst>
              <a:ext uri="{FF2B5EF4-FFF2-40B4-BE49-F238E27FC236}">
                <a16:creationId xmlns:a16="http://schemas.microsoft.com/office/drawing/2014/main" id="{0BABC4E5-DBEF-443C-A0A5-D5359C41D8EA}"/>
              </a:ext>
            </a:extLst>
          </p:cNvPr>
          <p:cNvPicPr>
            <a:picLocks noChangeAspect="1"/>
          </p:cNvPicPr>
          <p:nvPr/>
        </p:nvPicPr>
        <p:blipFill>
          <a:blip r:embed="rId3"/>
          <a:stretch>
            <a:fillRect/>
          </a:stretch>
        </p:blipFill>
        <p:spPr>
          <a:xfrm>
            <a:off x="6516931" y="917575"/>
            <a:ext cx="3478946" cy="2396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CC86B832-4501-44CB-A639-F4D8ADA88704}"/>
              </a:ext>
            </a:extLst>
          </p:cNvPr>
          <p:cNvPicPr>
            <a:picLocks noChangeAspect="1"/>
          </p:cNvPicPr>
          <p:nvPr/>
        </p:nvPicPr>
        <p:blipFill>
          <a:blip r:embed="rId4"/>
          <a:stretch>
            <a:fillRect/>
          </a:stretch>
        </p:blipFill>
        <p:spPr>
          <a:xfrm>
            <a:off x="6516931" y="3681046"/>
            <a:ext cx="3478945" cy="21570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253504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3920B-6208-490F-AEB6-83F1E9E120CF}"/>
              </a:ext>
            </a:extLst>
          </p:cNvPr>
          <p:cNvSpPr>
            <a:spLocks noGrp="1"/>
          </p:cNvSpPr>
          <p:nvPr>
            <p:ph type="title"/>
          </p:nvPr>
        </p:nvSpPr>
        <p:spPr/>
        <p:txBody>
          <a:bodyPr/>
          <a:lstStyle/>
          <a:p>
            <a:endParaRPr lang="hr-HR"/>
          </a:p>
        </p:txBody>
      </p:sp>
      <p:pic>
        <p:nvPicPr>
          <p:cNvPr id="4" name="Content Placeholder 3">
            <a:extLst>
              <a:ext uri="{FF2B5EF4-FFF2-40B4-BE49-F238E27FC236}">
                <a16:creationId xmlns:a16="http://schemas.microsoft.com/office/drawing/2014/main" id="{BBB4EDAB-DEAD-4D5F-B563-6AB3C02505E8}"/>
              </a:ext>
            </a:extLst>
          </p:cNvPr>
          <p:cNvPicPr>
            <a:picLocks noGrp="1" noChangeAspect="1"/>
          </p:cNvPicPr>
          <p:nvPr>
            <p:ph idx="1"/>
          </p:nvPr>
        </p:nvPicPr>
        <p:blipFill>
          <a:blip r:embed="rId2"/>
          <a:stretch>
            <a:fillRect/>
          </a:stretch>
        </p:blipFill>
        <p:spPr>
          <a:xfrm>
            <a:off x="1452319" y="1151671"/>
            <a:ext cx="3432297" cy="227732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a:extLst>
              <a:ext uri="{FF2B5EF4-FFF2-40B4-BE49-F238E27FC236}">
                <a16:creationId xmlns:a16="http://schemas.microsoft.com/office/drawing/2014/main" id="{5309CBD4-B727-4A09-BBD5-49B80D4A8FD0}"/>
              </a:ext>
            </a:extLst>
          </p:cNvPr>
          <p:cNvPicPr>
            <a:picLocks noChangeAspect="1"/>
          </p:cNvPicPr>
          <p:nvPr/>
        </p:nvPicPr>
        <p:blipFill>
          <a:blip r:embed="rId3"/>
          <a:stretch>
            <a:fillRect/>
          </a:stretch>
        </p:blipFill>
        <p:spPr>
          <a:xfrm>
            <a:off x="6943236" y="1151671"/>
            <a:ext cx="3432297" cy="22773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a:extLst>
              <a:ext uri="{FF2B5EF4-FFF2-40B4-BE49-F238E27FC236}">
                <a16:creationId xmlns:a16="http://schemas.microsoft.com/office/drawing/2014/main" id="{968292B0-5AE9-42C7-8561-DC9A7A931F3C}"/>
              </a:ext>
            </a:extLst>
          </p:cNvPr>
          <p:cNvPicPr>
            <a:picLocks noChangeAspect="1"/>
          </p:cNvPicPr>
          <p:nvPr/>
        </p:nvPicPr>
        <p:blipFill>
          <a:blip r:embed="rId4"/>
          <a:stretch>
            <a:fillRect/>
          </a:stretch>
        </p:blipFill>
        <p:spPr>
          <a:xfrm>
            <a:off x="4379851" y="3827587"/>
            <a:ext cx="3432297" cy="22773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86024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5254E-560A-46E8-86EB-F8D865801472}"/>
              </a:ext>
            </a:extLst>
          </p:cNvPr>
          <p:cNvSpPr>
            <a:spLocks noGrp="1"/>
          </p:cNvSpPr>
          <p:nvPr>
            <p:ph type="title"/>
          </p:nvPr>
        </p:nvSpPr>
        <p:spPr/>
        <p:txBody>
          <a:bodyPr>
            <a:normAutofit/>
          </a:bodyPr>
          <a:lstStyle/>
          <a:p>
            <a:pPr algn="l"/>
            <a:r>
              <a:rPr lang="hr-HR" sz="6600" dirty="0">
                <a:latin typeface="AR CENA" panose="02000000000000000000" pitchFamily="2" charset="0"/>
              </a:rPr>
              <a:t>SFINGA U GIZI</a:t>
            </a:r>
          </a:p>
        </p:txBody>
      </p:sp>
      <p:sp>
        <p:nvSpPr>
          <p:cNvPr id="3" name="Content Placeholder 2">
            <a:extLst>
              <a:ext uri="{FF2B5EF4-FFF2-40B4-BE49-F238E27FC236}">
                <a16:creationId xmlns:a16="http://schemas.microsoft.com/office/drawing/2014/main" id="{4925BF38-E652-45DD-BBEC-4097576BE358}"/>
              </a:ext>
            </a:extLst>
          </p:cNvPr>
          <p:cNvSpPr>
            <a:spLocks noGrp="1"/>
          </p:cNvSpPr>
          <p:nvPr>
            <p:ph idx="1"/>
          </p:nvPr>
        </p:nvSpPr>
        <p:spPr/>
        <p:txBody>
          <a:bodyPr/>
          <a:lstStyle/>
          <a:p>
            <a:r>
              <a:rPr lang="hr-HR" dirty="0"/>
              <a:t>Ovaj kip kojeg ću Vam predstviti je najveći kip sfinge koji je 20 m visok, a dugačak je oko </a:t>
            </a:r>
            <a:r>
              <a:rPr lang="nb-NO" dirty="0"/>
              <a:t>73 m</a:t>
            </a:r>
            <a:r>
              <a:rPr lang="hr-HR" dirty="0"/>
              <a:t>. Isklesan je iz stijene koja je sastavljena od mnogo zrnaca pijeska. Vjeruje se da su je sagradili drevni Egipćani. Sfinga je čuvarica piramida te njezina lavlja glava predstavlja snagu odosno moć faraona. Ovaj je kip jako poznat. Sfinge su simbol boga Ra.</a:t>
            </a:r>
          </a:p>
          <a:p>
            <a:pPr marL="0" indent="0">
              <a:buNone/>
            </a:pPr>
            <a:endParaRPr lang="hr-HR" dirty="0"/>
          </a:p>
        </p:txBody>
      </p:sp>
    </p:spTree>
    <p:extLst>
      <p:ext uri="{BB962C8B-B14F-4D97-AF65-F5344CB8AC3E}">
        <p14:creationId xmlns:p14="http://schemas.microsoft.com/office/powerpoint/2010/main" val="4221639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39B7-DF9A-4B6F-BD7D-FEA7A865A7DC}"/>
              </a:ext>
            </a:extLst>
          </p:cNvPr>
          <p:cNvSpPr>
            <a:spLocks noGrp="1"/>
          </p:cNvSpPr>
          <p:nvPr>
            <p:ph type="title"/>
          </p:nvPr>
        </p:nvSpPr>
        <p:spPr/>
        <p:txBody>
          <a:bodyPr>
            <a:normAutofit/>
          </a:bodyPr>
          <a:lstStyle/>
          <a:p>
            <a:pPr algn="r"/>
            <a:r>
              <a:rPr lang="hr-HR" sz="6600" dirty="0">
                <a:latin typeface="AR CENA" panose="02000000000000000000" pitchFamily="2" charset="0"/>
              </a:rPr>
              <a:t>SMJEŠTAJ</a:t>
            </a:r>
          </a:p>
        </p:txBody>
      </p:sp>
      <p:sp>
        <p:nvSpPr>
          <p:cNvPr id="3" name="Content Placeholder 2">
            <a:extLst>
              <a:ext uri="{FF2B5EF4-FFF2-40B4-BE49-F238E27FC236}">
                <a16:creationId xmlns:a16="http://schemas.microsoft.com/office/drawing/2014/main" id="{90DE4446-C3BE-4BB7-B84F-BC459EF98C54}"/>
              </a:ext>
            </a:extLst>
          </p:cNvPr>
          <p:cNvSpPr>
            <a:spLocks noGrp="1"/>
          </p:cNvSpPr>
          <p:nvPr>
            <p:ph idx="1"/>
          </p:nvPr>
        </p:nvSpPr>
        <p:spPr>
          <a:xfrm>
            <a:off x="7492753" y="2556932"/>
            <a:ext cx="3403844" cy="3318936"/>
          </a:xfrm>
        </p:spPr>
        <p:txBody>
          <a:bodyPr>
            <a:normAutofit lnSpcReduction="10000"/>
          </a:bodyPr>
          <a:lstStyle/>
          <a:p>
            <a:r>
              <a:rPr lang="hr-HR" sz="3200" dirty="0">
                <a:latin typeface="AR CENA" panose="02000000000000000000" pitchFamily="2" charset="0"/>
              </a:rPr>
              <a:t>Nalazi se na zapadnoj obali rijeke Nil, u Gizi, blizu Keopsove piramide te gleda prema istoku, gdje izlazi sunce.</a:t>
            </a:r>
          </a:p>
        </p:txBody>
      </p:sp>
      <p:pic>
        <p:nvPicPr>
          <p:cNvPr id="4" name="Picture 3">
            <a:extLst>
              <a:ext uri="{FF2B5EF4-FFF2-40B4-BE49-F238E27FC236}">
                <a16:creationId xmlns:a16="http://schemas.microsoft.com/office/drawing/2014/main" id="{CE2DBEF5-11E7-4878-9B2F-0D64B5DF58ED}"/>
              </a:ext>
            </a:extLst>
          </p:cNvPr>
          <p:cNvPicPr>
            <a:picLocks noChangeAspect="1"/>
          </p:cNvPicPr>
          <p:nvPr/>
        </p:nvPicPr>
        <p:blipFill>
          <a:blip r:embed="rId2"/>
          <a:stretch>
            <a:fillRect/>
          </a:stretch>
        </p:blipFill>
        <p:spPr>
          <a:xfrm>
            <a:off x="1174309" y="621436"/>
            <a:ext cx="4735131" cy="5544105"/>
          </a:xfrm>
          <a:prstGeom prst="roundRect">
            <a:avLst>
              <a:gd name="adj" fmla="val 8305"/>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5" name="Arrow: Right 4">
            <a:extLst>
              <a:ext uri="{FF2B5EF4-FFF2-40B4-BE49-F238E27FC236}">
                <a16:creationId xmlns:a16="http://schemas.microsoft.com/office/drawing/2014/main" id="{8EB8B717-7534-4B46-A615-68C62617C73F}"/>
              </a:ext>
            </a:extLst>
          </p:cNvPr>
          <p:cNvSpPr/>
          <p:nvPr/>
        </p:nvSpPr>
        <p:spPr>
          <a:xfrm rot="19833187">
            <a:off x="1161363" y="2220232"/>
            <a:ext cx="950339" cy="197062"/>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rgbClr val="002060"/>
              </a:solidFill>
            </a:endParaRPr>
          </a:p>
        </p:txBody>
      </p:sp>
    </p:spTree>
    <p:extLst>
      <p:ext uri="{BB962C8B-B14F-4D97-AF65-F5344CB8AC3E}">
        <p14:creationId xmlns:p14="http://schemas.microsoft.com/office/powerpoint/2010/main" val="5515122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3705C-89B0-46B2-8CCD-0D9C0B9ACF23}"/>
              </a:ext>
            </a:extLst>
          </p:cNvPr>
          <p:cNvSpPr>
            <a:spLocks noGrp="1"/>
          </p:cNvSpPr>
          <p:nvPr>
            <p:ph type="title"/>
          </p:nvPr>
        </p:nvSpPr>
        <p:spPr/>
        <p:txBody>
          <a:bodyPr>
            <a:normAutofit/>
          </a:bodyPr>
          <a:lstStyle/>
          <a:p>
            <a:pPr algn="l"/>
            <a:r>
              <a:rPr lang="hr-HR" sz="6600" dirty="0">
                <a:latin typeface="AR CENA" panose="02000000000000000000" pitchFamily="2" charset="0"/>
              </a:rPr>
              <a:t>KAKO JE DOBILA IME?</a:t>
            </a:r>
          </a:p>
        </p:txBody>
      </p:sp>
      <p:sp>
        <p:nvSpPr>
          <p:cNvPr id="3" name="Content Placeholder 2">
            <a:extLst>
              <a:ext uri="{FF2B5EF4-FFF2-40B4-BE49-F238E27FC236}">
                <a16:creationId xmlns:a16="http://schemas.microsoft.com/office/drawing/2014/main" id="{05C8EA4E-1505-434A-941A-E3BFC6E2D6AD}"/>
              </a:ext>
            </a:extLst>
          </p:cNvPr>
          <p:cNvSpPr>
            <a:spLocks noGrp="1"/>
          </p:cNvSpPr>
          <p:nvPr>
            <p:ph idx="1"/>
          </p:nvPr>
        </p:nvSpPr>
        <p:spPr/>
        <p:txBody>
          <a:bodyPr/>
          <a:lstStyle/>
          <a:p>
            <a:r>
              <a:rPr lang="hr-HR" dirty="0"/>
              <a:t>Još nije poznato kako su Egipćani zvali ovaj kip, ali je sfinga grčko ime. Dobila je ime prema grčkom stvorenju s tijelom lava, glavom žene i krilima ptice. Glava egipatske sfinge pripada muškarcu.</a:t>
            </a:r>
          </a:p>
        </p:txBody>
      </p:sp>
    </p:spTree>
    <p:extLst>
      <p:ext uri="{BB962C8B-B14F-4D97-AF65-F5344CB8AC3E}">
        <p14:creationId xmlns:p14="http://schemas.microsoft.com/office/powerpoint/2010/main" val="3782319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B8D03-39DD-4F9F-87D5-57E6720928A3}"/>
              </a:ext>
            </a:extLst>
          </p:cNvPr>
          <p:cNvSpPr>
            <a:spLocks noGrp="1"/>
          </p:cNvSpPr>
          <p:nvPr>
            <p:ph type="title"/>
          </p:nvPr>
        </p:nvSpPr>
        <p:spPr/>
        <p:txBody>
          <a:bodyPr>
            <a:normAutofit/>
          </a:bodyPr>
          <a:lstStyle/>
          <a:p>
            <a:pPr algn="l"/>
            <a:r>
              <a:rPr lang="hr-HR" sz="3800" dirty="0">
                <a:latin typeface="AR CENA" panose="02000000000000000000" pitchFamily="2" charset="0"/>
              </a:rPr>
              <a:t>GRČKO STVORENJE                     EGIPATSKA SFINGA</a:t>
            </a:r>
          </a:p>
        </p:txBody>
      </p:sp>
      <p:pic>
        <p:nvPicPr>
          <p:cNvPr id="4" name="Content Placeholder 3">
            <a:extLst>
              <a:ext uri="{FF2B5EF4-FFF2-40B4-BE49-F238E27FC236}">
                <a16:creationId xmlns:a16="http://schemas.microsoft.com/office/drawing/2014/main" id="{49C73262-F088-45E7-9440-C08C537BF567}"/>
              </a:ext>
            </a:extLst>
          </p:cNvPr>
          <p:cNvPicPr>
            <a:picLocks noGrp="1" noChangeAspect="1"/>
          </p:cNvPicPr>
          <p:nvPr>
            <p:ph idx="1"/>
          </p:nvPr>
        </p:nvPicPr>
        <p:blipFill>
          <a:blip r:embed="rId2"/>
          <a:stretch>
            <a:fillRect/>
          </a:stretch>
        </p:blipFill>
        <p:spPr>
          <a:xfrm>
            <a:off x="1722525" y="2955911"/>
            <a:ext cx="2047875" cy="2228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1B74901C-9D88-4E4B-BE58-B14DEB4229F2}"/>
              </a:ext>
            </a:extLst>
          </p:cNvPr>
          <p:cNvPicPr>
            <a:picLocks noChangeAspect="1"/>
          </p:cNvPicPr>
          <p:nvPr/>
        </p:nvPicPr>
        <p:blipFill>
          <a:blip r:embed="rId3"/>
          <a:stretch>
            <a:fillRect/>
          </a:stretch>
        </p:blipFill>
        <p:spPr>
          <a:xfrm>
            <a:off x="7698154" y="2955911"/>
            <a:ext cx="2509836" cy="2228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0" name="Straight Connector 9">
            <a:extLst>
              <a:ext uri="{FF2B5EF4-FFF2-40B4-BE49-F238E27FC236}">
                <a16:creationId xmlns:a16="http://schemas.microsoft.com/office/drawing/2014/main" id="{927177BF-AE4B-4610-921B-948726CE0302}"/>
              </a:ext>
            </a:extLst>
          </p:cNvPr>
          <p:cNvCxnSpPr>
            <a:cxnSpLocks/>
          </p:cNvCxnSpPr>
          <p:nvPr/>
        </p:nvCxnSpPr>
        <p:spPr>
          <a:xfrm>
            <a:off x="5783385" y="664308"/>
            <a:ext cx="0" cy="558018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4EDAB31E-D874-4677-B9B5-779F67808546}"/>
                  </a:ext>
                </a:extLst>
              </p14:cNvPr>
              <p14:cNvContentPartPr/>
              <p14:nvPr/>
            </p14:nvContentPartPr>
            <p14:xfrm>
              <a:off x="5606526" y="750369"/>
              <a:ext cx="367920" cy="5150520"/>
            </p14:xfrm>
          </p:contentPart>
        </mc:Choice>
        <mc:Fallback xmlns="">
          <p:pic>
            <p:nvPicPr>
              <p:cNvPr id="7" name="Ink 6">
                <a:extLst>
                  <a:ext uri="{FF2B5EF4-FFF2-40B4-BE49-F238E27FC236}">
                    <a16:creationId xmlns:a16="http://schemas.microsoft.com/office/drawing/2014/main" id="{4EDAB31E-D874-4677-B9B5-779F67808546}"/>
                  </a:ext>
                </a:extLst>
              </p:cNvPr>
              <p:cNvPicPr/>
              <p:nvPr/>
            </p:nvPicPr>
            <p:blipFill>
              <a:blip r:embed="rId5"/>
              <a:stretch>
                <a:fillRect/>
              </a:stretch>
            </p:blipFill>
            <p:spPr>
              <a:xfrm>
                <a:off x="5570526" y="678369"/>
                <a:ext cx="439560" cy="5294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562F5650-0119-4447-BC8E-0D4CDA4D0D18}"/>
                  </a:ext>
                </a:extLst>
              </p14:cNvPr>
              <p14:cNvContentPartPr/>
              <p14:nvPr/>
            </p14:nvContentPartPr>
            <p14:xfrm>
              <a:off x="5783286" y="5963169"/>
              <a:ext cx="16200" cy="8280"/>
            </p14:xfrm>
          </p:contentPart>
        </mc:Choice>
        <mc:Fallback xmlns="">
          <p:pic>
            <p:nvPicPr>
              <p:cNvPr id="8" name="Ink 7">
                <a:extLst>
                  <a:ext uri="{FF2B5EF4-FFF2-40B4-BE49-F238E27FC236}">
                    <a16:creationId xmlns:a16="http://schemas.microsoft.com/office/drawing/2014/main" id="{562F5650-0119-4447-BC8E-0D4CDA4D0D18}"/>
                  </a:ext>
                </a:extLst>
              </p:cNvPr>
              <p:cNvPicPr/>
              <p:nvPr/>
            </p:nvPicPr>
            <p:blipFill>
              <a:blip r:embed="rId7"/>
              <a:stretch>
                <a:fillRect/>
              </a:stretch>
            </p:blipFill>
            <p:spPr>
              <a:xfrm>
                <a:off x="5747286" y="5891169"/>
                <a:ext cx="878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7C5E98BA-98CB-45EF-B9A9-D65E584F4CD5}"/>
                  </a:ext>
                </a:extLst>
              </p14:cNvPr>
              <p14:cNvContentPartPr/>
              <p14:nvPr/>
            </p14:nvContentPartPr>
            <p14:xfrm>
              <a:off x="5719926" y="5908449"/>
              <a:ext cx="212400" cy="281520"/>
            </p14:xfrm>
          </p:contentPart>
        </mc:Choice>
        <mc:Fallback xmlns="">
          <p:pic>
            <p:nvPicPr>
              <p:cNvPr id="9" name="Ink 8">
                <a:extLst>
                  <a:ext uri="{FF2B5EF4-FFF2-40B4-BE49-F238E27FC236}">
                    <a16:creationId xmlns:a16="http://schemas.microsoft.com/office/drawing/2014/main" id="{7C5E98BA-98CB-45EF-B9A9-D65E584F4CD5}"/>
                  </a:ext>
                </a:extLst>
              </p:cNvPr>
              <p:cNvPicPr/>
              <p:nvPr/>
            </p:nvPicPr>
            <p:blipFill>
              <a:blip r:embed="rId9"/>
              <a:stretch>
                <a:fillRect/>
              </a:stretch>
            </p:blipFill>
            <p:spPr>
              <a:xfrm>
                <a:off x="5683926" y="5836449"/>
                <a:ext cx="284040" cy="425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89DAA86C-6012-4CE6-922D-279F19A82C9F}"/>
                  </a:ext>
                </a:extLst>
              </p14:cNvPr>
              <p14:cNvContentPartPr/>
              <p14:nvPr/>
            </p14:nvContentPartPr>
            <p14:xfrm>
              <a:off x="1446006" y="2331129"/>
              <a:ext cx="9378720" cy="217080"/>
            </p14:xfrm>
          </p:contentPart>
        </mc:Choice>
        <mc:Fallback xmlns="">
          <p:pic>
            <p:nvPicPr>
              <p:cNvPr id="11" name="Ink 10">
                <a:extLst>
                  <a:ext uri="{FF2B5EF4-FFF2-40B4-BE49-F238E27FC236}">
                    <a16:creationId xmlns:a16="http://schemas.microsoft.com/office/drawing/2014/main" id="{89DAA86C-6012-4CE6-922D-279F19A82C9F}"/>
                  </a:ext>
                </a:extLst>
              </p:cNvPr>
              <p:cNvPicPr/>
              <p:nvPr/>
            </p:nvPicPr>
            <p:blipFill>
              <a:blip r:embed="rId11"/>
              <a:stretch>
                <a:fillRect/>
              </a:stretch>
            </p:blipFill>
            <p:spPr>
              <a:xfrm>
                <a:off x="1410006" y="2259129"/>
                <a:ext cx="9450360" cy="360720"/>
              </a:xfrm>
              <a:prstGeom prst="rect">
                <a:avLst/>
              </a:prstGeom>
            </p:spPr>
          </p:pic>
        </mc:Fallback>
      </mc:AlternateContent>
    </p:spTree>
    <p:extLst>
      <p:ext uri="{BB962C8B-B14F-4D97-AF65-F5344CB8AC3E}">
        <p14:creationId xmlns:p14="http://schemas.microsoft.com/office/powerpoint/2010/main" val="2407744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F53B6-B948-40C9-97E8-A17CFEE249C4}"/>
              </a:ext>
            </a:extLst>
          </p:cNvPr>
          <p:cNvSpPr>
            <a:spLocks noGrp="1"/>
          </p:cNvSpPr>
          <p:nvPr>
            <p:ph type="title"/>
          </p:nvPr>
        </p:nvSpPr>
        <p:spPr>
          <a:xfrm>
            <a:off x="1350110" y="966501"/>
            <a:ext cx="9601196" cy="1303867"/>
          </a:xfrm>
        </p:spPr>
        <p:txBody>
          <a:bodyPr>
            <a:normAutofit/>
          </a:bodyPr>
          <a:lstStyle/>
          <a:p>
            <a:pPr algn="l"/>
            <a:r>
              <a:rPr lang="hr-HR" sz="6600" dirty="0">
                <a:latin typeface="AR CENA" panose="02000000000000000000" pitchFamily="2" charset="0"/>
              </a:rPr>
              <a:t>GLASINE I TEORIJE</a:t>
            </a:r>
          </a:p>
        </p:txBody>
      </p:sp>
      <p:sp>
        <p:nvSpPr>
          <p:cNvPr id="3" name="Content Placeholder 2">
            <a:extLst>
              <a:ext uri="{FF2B5EF4-FFF2-40B4-BE49-F238E27FC236}">
                <a16:creationId xmlns:a16="http://schemas.microsoft.com/office/drawing/2014/main" id="{20C4DF32-E8C0-4A1B-B972-D32017FD9D93}"/>
              </a:ext>
            </a:extLst>
          </p:cNvPr>
          <p:cNvSpPr>
            <a:spLocks noGrp="1"/>
          </p:cNvSpPr>
          <p:nvPr>
            <p:ph idx="1"/>
          </p:nvPr>
        </p:nvSpPr>
        <p:spPr/>
        <p:txBody>
          <a:bodyPr>
            <a:normAutofit/>
          </a:bodyPr>
          <a:lstStyle/>
          <a:p>
            <a:r>
              <a:rPr lang="hr-HR" dirty="0"/>
              <a:t>Ljudi koji su istraživali Egipat, ranije su vjerovali da su sfingu sagradili seljaci i robovi zbog naredbe faraone Kafre.  Neki ljudi pripovijedaju kako je sfina puno starija te da ju je </a:t>
            </a:r>
            <a:r>
              <a:rPr lang="hr-HR"/>
              <a:t>faraon Kafra </a:t>
            </a:r>
            <a:r>
              <a:rPr lang="hr-HR" dirty="0"/>
              <a:t>iskopao iz pijeska.</a:t>
            </a:r>
          </a:p>
          <a:p>
            <a:r>
              <a:rPr lang="hr-HR" dirty="0"/>
              <a:t>Modernija znanstvena teorija zaključuje, prema crtama lica, položaju sfinge (pored Keopsove piramide) te materijalu gradnje kako je vjerojatnije ona prikaz lica faraona Keopsa.</a:t>
            </a:r>
          </a:p>
          <a:p>
            <a:pPr marL="0" indent="0">
              <a:buNone/>
            </a:pPr>
            <a:r>
              <a:rPr lang="hr-HR" dirty="0"/>
              <a:t>                                        </a:t>
            </a:r>
          </a:p>
        </p:txBody>
      </p:sp>
    </p:spTree>
    <p:extLst>
      <p:ext uri="{BB962C8B-B14F-4D97-AF65-F5344CB8AC3E}">
        <p14:creationId xmlns:p14="http://schemas.microsoft.com/office/powerpoint/2010/main" val="241300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40299E-D40E-4B25-9190-73758A746A0E}"/>
              </a:ext>
            </a:extLst>
          </p:cNvPr>
          <p:cNvSpPr>
            <a:spLocks noGrp="1"/>
          </p:cNvSpPr>
          <p:nvPr>
            <p:ph idx="1"/>
          </p:nvPr>
        </p:nvSpPr>
        <p:spPr>
          <a:xfrm>
            <a:off x="1295401" y="2582778"/>
            <a:ext cx="9601196" cy="3293089"/>
          </a:xfrm>
        </p:spPr>
        <p:txBody>
          <a:bodyPr/>
          <a:lstStyle/>
          <a:p>
            <a:endParaRPr lang="hr-HR" dirty="0"/>
          </a:p>
          <a:p>
            <a:endParaRPr lang="hr-HR" dirty="0"/>
          </a:p>
          <a:p>
            <a:pPr marL="0" indent="0">
              <a:buNone/>
            </a:pPr>
            <a:r>
              <a:rPr lang="hr-HR" dirty="0"/>
              <a:t>                - BOG SUNCA-RA                                       - FARAON KAFRA</a:t>
            </a:r>
          </a:p>
        </p:txBody>
      </p:sp>
      <p:pic>
        <p:nvPicPr>
          <p:cNvPr id="4" name="Picture 3">
            <a:extLst>
              <a:ext uri="{FF2B5EF4-FFF2-40B4-BE49-F238E27FC236}">
                <a16:creationId xmlns:a16="http://schemas.microsoft.com/office/drawing/2014/main" id="{9A9D5B7A-963F-4A8D-AF9B-FD514196705F}"/>
              </a:ext>
            </a:extLst>
          </p:cNvPr>
          <p:cNvPicPr>
            <a:picLocks noChangeAspect="1"/>
          </p:cNvPicPr>
          <p:nvPr/>
        </p:nvPicPr>
        <p:blipFill>
          <a:blip r:embed="rId2"/>
          <a:stretch>
            <a:fillRect/>
          </a:stretch>
        </p:blipFill>
        <p:spPr>
          <a:xfrm>
            <a:off x="5563302" y="2890541"/>
            <a:ext cx="2316681" cy="1975275"/>
          </a:xfrm>
          <a:prstGeom prst="rect">
            <a:avLst/>
          </a:prstGeom>
        </p:spPr>
      </p:pic>
      <p:pic>
        <p:nvPicPr>
          <p:cNvPr id="5" name="Picture 4">
            <a:extLst>
              <a:ext uri="{FF2B5EF4-FFF2-40B4-BE49-F238E27FC236}">
                <a16:creationId xmlns:a16="http://schemas.microsoft.com/office/drawing/2014/main" id="{99A98213-C791-4959-A21C-A6E44AF9EC1D}"/>
              </a:ext>
            </a:extLst>
          </p:cNvPr>
          <p:cNvPicPr>
            <a:picLocks noChangeAspect="1"/>
          </p:cNvPicPr>
          <p:nvPr/>
        </p:nvPicPr>
        <p:blipFill>
          <a:blip r:embed="rId3"/>
          <a:stretch>
            <a:fillRect/>
          </a:stretch>
        </p:blipFill>
        <p:spPr>
          <a:xfrm>
            <a:off x="1452893" y="2890541"/>
            <a:ext cx="896190" cy="1975275"/>
          </a:xfrm>
          <a:prstGeom prst="rect">
            <a:avLst/>
          </a:prstGeom>
        </p:spPr>
      </p:pic>
    </p:spTree>
    <p:extLst>
      <p:ext uri="{BB962C8B-B14F-4D97-AF65-F5344CB8AC3E}">
        <p14:creationId xmlns:p14="http://schemas.microsoft.com/office/powerpoint/2010/main" val="339881072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0CED-8849-49FB-B709-5B68A05EBBEE}"/>
              </a:ext>
            </a:extLst>
          </p:cNvPr>
          <p:cNvSpPr>
            <a:spLocks noGrp="1"/>
          </p:cNvSpPr>
          <p:nvPr>
            <p:ph type="title"/>
          </p:nvPr>
        </p:nvSpPr>
        <p:spPr/>
        <p:txBody>
          <a:bodyPr>
            <a:normAutofit/>
          </a:bodyPr>
          <a:lstStyle/>
          <a:p>
            <a:pPr algn="l"/>
            <a:r>
              <a:rPr lang="hr-HR" sz="6600" dirty="0">
                <a:latin typeface="AR CENA" panose="02000000000000000000" pitchFamily="2" charset="0"/>
              </a:rPr>
              <a:t>ENGLEZI I EGIPČANI</a:t>
            </a:r>
          </a:p>
        </p:txBody>
      </p:sp>
      <p:sp>
        <p:nvSpPr>
          <p:cNvPr id="3" name="Content Placeholder 2">
            <a:extLst>
              <a:ext uri="{FF2B5EF4-FFF2-40B4-BE49-F238E27FC236}">
                <a16:creationId xmlns:a16="http://schemas.microsoft.com/office/drawing/2014/main" id="{7EC7AA3B-C19B-4AD6-BB75-EE47F9FA7DA8}"/>
              </a:ext>
            </a:extLst>
          </p:cNvPr>
          <p:cNvSpPr>
            <a:spLocks noGrp="1"/>
          </p:cNvSpPr>
          <p:nvPr>
            <p:ph idx="1"/>
          </p:nvPr>
        </p:nvSpPr>
        <p:spPr/>
        <p:txBody>
          <a:bodyPr/>
          <a:lstStyle/>
          <a:p>
            <a:r>
              <a:rPr lang="hr-HR" dirty="0"/>
              <a:t> Danas možemo primijetiti kako sfinga nema svoju bradu koju je imala ranije. Odsjekli su ju Englezi i odnijeli u londonski muzej. Tamo se još uvijek nalazi.</a:t>
            </a:r>
          </a:p>
        </p:txBody>
      </p:sp>
      <p:pic>
        <p:nvPicPr>
          <p:cNvPr id="4" name="Picture 3">
            <a:extLst>
              <a:ext uri="{FF2B5EF4-FFF2-40B4-BE49-F238E27FC236}">
                <a16:creationId xmlns:a16="http://schemas.microsoft.com/office/drawing/2014/main" id="{FDFFB287-E512-4480-90BA-6887C269D969}"/>
              </a:ext>
            </a:extLst>
          </p:cNvPr>
          <p:cNvPicPr>
            <a:picLocks noChangeAspect="1"/>
          </p:cNvPicPr>
          <p:nvPr/>
        </p:nvPicPr>
        <p:blipFill>
          <a:blip r:embed="rId2"/>
          <a:stretch>
            <a:fillRect/>
          </a:stretch>
        </p:blipFill>
        <p:spPr>
          <a:xfrm>
            <a:off x="4150702" y="3672927"/>
            <a:ext cx="4171950" cy="23374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703677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17A2E-7006-41BA-8771-F51003C4FA7B}"/>
              </a:ext>
            </a:extLst>
          </p:cNvPr>
          <p:cNvSpPr>
            <a:spLocks noGrp="1"/>
          </p:cNvSpPr>
          <p:nvPr>
            <p:ph type="title"/>
          </p:nvPr>
        </p:nvSpPr>
        <p:spPr/>
        <p:txBody>
          <a:bodyPr>
            <a:normAutofit/>
          </a:bodyPr>
          <a:lstStyle/>
          <a:p>
            <a:r>
              <a:rPr lang="hr-HR" sz="6600" dirty="0">
                <a:latin typeface="AR CENA" panose="02000000000000000000" pitchFamily="2" charset="0"/>
              </a:rPr>
              <a:t>TUTMOZIS IV.</a:t>
            </a:r>
          </a:p>
        </p:txBody>
      </p:sp>
      <p:sp>
        <p:nvSpPr>
          <p:cNvPr id="3" name="Content Placeholder 2">
            <a:extLst>
              <a:ext uri="{FF2B5EF4-FFF2-40B4-BE49-F238E27FC236}">
                <a16:creationId xmlns:a16="http://schemas.microsoft.com/office/drawing/2014/main" id="{10D6D05B-BDD3-4F1D-8439-E94DAB9FEC26}"/>
              </a:ext>
            </a:extLst>
          </p:cNvPr>
          <p:cNvSpPr>
            <a:spLocks noGrp="1"/>
          </p:cNvSpPr>
          <p:nvPr>
            <p:ph idx="1"/>
          </p:nvPr>
        </p:nvSpPr>
        <p:spPr/>
        <p:txBody>
          <a:bodyPr/>
          <a:lstStyle/>
          <a:p>
            <a:r>
              <a:rPr lang="hr-HR" dirty="0"/>
              <a:t>Prema natpisu koju je Tutmozis podigao između sfinginih šapa znamo kako mu se ona ukazala u snu te mu rekla, ako je izbavi iz pijeska koji ju je zatrpao da će postati faronom.</a:t>
            </a:r>
          </a:p>
          <a:p>
            <a:endParaRPr lang="hr-HR" dirty="0"/>
          </a:p>
          <a:p>
            <a:r>
              <a:rPr lang="hr-HR" dirty="0"/>
              <a:t>                              FARAON TUTMOZIS IV.</a:t>
            </a:r>
          </a:p>
        </p:txBody>
      </p:sp>
      <p:pic>
        <p:nvPicPr>
          <p:cNvPr id="4" name="Picture 3">
            <a:extLst>
              <a:ext uri="{FF2B5EF4-FFF2-40B4-BE49-F238E27FC236}">
                <a16:creationId xmlns:a16="http://schemas.microsoft.com/office/drawing/2014/main" id="{DD9AD9CA-93B0-43BE-BC0D-F3B22B3857BE}"/>
              </a:ext>
            </a:extLst>
          </p:cNvPr>
          <p:cNvPicPr>
            <a:picLocks noChangeAspect="1"/>
          </p:cNvPicPr>
          <p:nvPr/>
        </p:nvPicPr>
        <p:blipFill>
          <a:blip r:embed="rId2"/>
          <a:stretch>
            <a:fillRect/>
          </a:stretch>
        </p:blipFill>
        <p:spPr>
          <a:xfrm>
            <a:off x="1513788" y="3841751"/>
            <a:ext cx="1981200" cy="2305050"/>
          </a:xfrm>
          <a:prstGeom prst="rect">
            <a:avLst/>
          </a:prstGeom>
        </p:spPr>
      </p:pic>
    </p:spTree>
    <p:extLst>
      <p:ext uri="{BB962C8B-B14F-4D97-AF65-F5344CB8AC3E}">
        <p14:creationId xmlns:p14="http://schemas.microsoft.com/office/powerpoint/2010/main" val="257645161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TM02900743[[fn=Organic]]</Template>
  <TotalTime>307</TotalTime>
  <Words>332</Words>
  <Application>Microsoft Office PowerPoint</Application>
  <PresentationFormat>Widescreen</PresentationFormat>
  <Paragraphs>26</Paragraphs>
  <Slides>12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 CENA</vt:lpstr>
      <vt:lpstr>Arial</vt:lpstr>
      <vt:lpstr>Calibri</vt:lpstr>
      <vt:lpstr>Comic Sans MS</vt:lpstr>
      <vt:lpstr>Garamond</vt:lpstr>
      <vt:lpstr>Organic</vt:lpstr>
      <vt:lpstr>VELIKA   SFINGA   U    GIZI</vt:lpstr>
      <vt:lpstr>SFINGA U GIZI</vt:lpstr>
      <vt:lpstr>SMJEŠTAJ</vt:lpstr>
      <vt:lpstr>KAKO JE DOBILA IME?</vt:lpstr>
      <vt:lpstr>GRČKO STVORENJE                     EGIPATSKA SFINGA</vt:lpstr>
      <vt:lpstr>GLASINE I TEORIJE</vt:lpstr>
      <vt:lpstr>PowerPoint Presentation</vt:lpstr>
      <vt:lpstr>ENGLEZI I EGIPČANI</vt:lpstr>
      <vt:lpstr>TUTMOZIS IV.</vt:lpstr>
      <vt:lpstr>PowerPoint Presentation</vt:lpstr>
      <vt:lpstr>SLIKE SFINGE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SFINGA</dc:title>
  <dc:creator>Tomislav Oštarić</dc:creator>
  <cp:lastModifiedBy>Tomislav Oštarić</cp:lastModifiedBy>
  <cp:revision>37</cp:revision>
  <dcterms:created xsi:type="dcterms:W3CDTF">2017-11-03T11:36:00Z</dcterms:created>
  <dcterms:modified xsi:type="dcterms:W3CDTF">2018-04-11T18:34:40Z</dcterms:modified>
</cp:coreProperties>
</file>