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77FB43-5049-45BB-8234-A78DC8025387}" type="datetimeFigureOut">
              <a:rPr lang="sr-Latn-CS" smtClean="0"/>
              <a:t>26.4.2018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F1FB12-9904-49B6-BF97-115B8AED7DD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HERODOT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Prvi grčki povjesničar </a:t>
            </a:r>
            <a:endParaRPr lang="hr-HR" dirty="0"/>
          </a:p>
        </p:txBody>
      </p:sp>
      <p:pic>
        <p:nvPicPr>
          <p:cNvPr id="2050" name="Picture 2" descr="C:\Users\IVO\Downloads\ikone\Wien-Parlament-Herod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214974" cy="62975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dirty="0" smtClean="0">
                <a:latin typeface="Impact" pitchFamily="34" charset="0"/>
              </a:rPr>
              <a:t>Hvala na pažnji </a:t>
            </a:r>
            <a:endParaRPr lang="hr-HR" sz="6600" dirty="0">
              <a:latin typeface="Impac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4000" dirty="0" smtClean="0">
                <a:latin typeface="Algerian" pitchFamily="82" charset="0"/>
              </a:rPr>
              <a:t>Teo Vukadin , 5.a </a:t>
            </a:r>
            <a:endParaRPr lang="hr-HR" sz="4000" dirty="0">
              <a:latin typeface="Algerian" pitchFamily="82" charset="0"/>
            </a:endParaRPr>
          </a:p>
        </p:txBody>
      </p:sp>
      <p:pic>
        <p:nvPicPr>
          <p:cNvPr id="5" name="Content Placeholder 4" descr="2000px-Smiley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4371975" cy="43719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5500702"/>
            <a:ext cx="5114778" cy="1101248"/>
          </a:xfrm>
        </p:spPr>
        <p:txBody>
          <a:bodyPr/>
          <a:lstStyle/>
          <a:p>
            <a:r>
              <a:rPr lang="hr-HR" dirty="0" smtClean="0"/>
              <a:t>Herodot je prozvan </a:t>
            </a:r>
            <a:r>
              <a:rPr lang="hr-HR" b="1" dirty="0" smtClean="0">
                <a:solidFill>
                  <a:srgbClr val="92D050"/>
                </a:solidFill>
              </a:rPr>
              <a:t>OCEM POVIJESTI </a:t>
            </a:r>
            <a:endParaRPr lang="hr-HR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IVO\Downloads\ikone\1200px-Herodotos_Met_91.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Prozvan je ocem povijesti zato što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92D050"/>
                </a:solidFill>
                <a:latin typeface="Arial Black" pitchFamily="34" charset="0"/>
              </a:rPr>
              <a:t>Prvi nastoji provjeriti istinitost podataka koje zapisuje </a:t>
            </a:r>
            <a:endParaRPr lang="hr-HR" sz="32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Rodio se u imučnoj obitelji u Halikarnasu u maloj aziji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IVO\Downloads\ikone\c9a85840a8c5f8ac921f7e1281ec65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643338" cy="28490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Bio je u rodu s poznatim epskim pjesnikom ponijazisom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Sudjelovao je u buni protiv halikarnaškog tiranina ligdamisa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IVO\Downloads\ikone\Ligdami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452830" cy="488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tx1"/>
                </a:solidFill>
                <a:latin typeface="Comic Sans MS" pitchFamily="66" charset="0"/>
              </a:rPr>
              <a:t>Nakon bune u kojoj je svrgnut tiranin ligdamis herodot se vraća u svoj rodni grad </a:t>
            </a:r>
            <a:endParaRPr lang="hr-H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>
                <a:latin typeface="Comic Sans MS" pitchFamily="66" charset="0"/>
              </a:rPr>
              <a:t>HERODOT JE PROGNAN NA OTOK SAM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Herodot atenu smatra drugom domovinom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IVO\Downloads\ikone\19-ATEN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4476755" cy="335756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6326926" cy="743507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PERIKLOVO PRIJATELJSTVO JE ZACIJELO BIO POVOD DA SE HERODOT PRIDRUŽI ATENSKIM NASELJENICIMA</a:t>
            </a:r>
            <a:endParaRPr lang="hr-HR" sz="2400" b="1" dirty="0">
              <a:latin typeface="Comic Sans MS" pitchFamily="66" charset="0"/>
            </a:endParaRPr>
          </a:p>
        </p:txBody>
      </p:sp>
      <p:pic>
        <p:nvPicPr>
          <p:cNvPr id="6146" name="Picture 2" descr="C:\Users\IVO\Downloads\ikone\1200px-Pericles_Pio-Clementino_Inv269_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34133"/>
            <a:ext cx="3382090" cy="512386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95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HERODOT</vt:lpstr>
      <vt:lpstr>Slide 2</vt:lpstr>
      <vt:lpstr>Prozvan je ocem povijesti zato što </vt:lpstr>
      <vt:lpstr>Rodio se u imučnoj obitelji u Halikarnasu u maloj aziji </vt:lpstr>
      <vt:lpstr>Bio je u rodu s poznatim epskim pjesnikom ponijazisom </vt:lpstr>
      <vt:lpstr>Sudjelovao je u buni protiv halikarnaškog tiranina ligdamisa </vt:lpstr>
      <vt:lpstr>Nakon bune u kojoj je svrgnut tiranin ligdamis herodot se vraća u svoj rodni grad </vt:lpstr>
      <vt:lpstr>Herodot atenu smatra drugom domovinom </vt:lpstr>
      <vt:lpstr>Slide 9</vt:lpstr>
      <vt:lpstr>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HERODOT</dc:title>
  <dc:creator>IVO</dc:creator>
  <cp:lastModifiedBy>IVO</cp:lastModifiedBy>
  <cp:revision>5</cp:revision>
  <dcterms:created xsi:type="dcterms:W3CDTF">2018-04-26T08:22:51Z</dcterms:created>
  <dcterms:modified xsi:type="dcterms:W3CDTF">2018-04-26T09:06:25Z</dcterms:modified>
</cp:coreProperties>
</file>