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1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014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247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703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274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080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768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631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0777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264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013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402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4/11/2018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918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8219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697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898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123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978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28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 STARA GRČKA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KATARINA RADOŠ 5.B</a:t>
            </a:r>
          </a:p>
        </p:txBody>
      </p:sp>
    </p:spTree>
    <p:extLst>
      <p:ext uri="{BB962C8B-B14F-4D97-AF65-F5344CB8AC3E}">
        <p14:creationId xmlns:p14="http://schemas.microsoft.com/office/powerpoint/2010/main" val="1089529553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B3CAE88-9366-458E-A8D5-8CCBFA65A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800" dirty="0"/>
              <a:t>Znanost </a:t>
            </a:r>
            <a:endParaRPr lang="hr-HR" dirty="0"/>
          </a:p>
        </p:txBody>
      </p:sp>
      <p:pic>
        <p:nvPicPr>
          <p:cNvPr id="5" name="Slika 5" descr="Slika na kojoj se prikazuje muškarac, osoba, staro, starije&#10;&#10;Opis je generiran uz vrlo visoku pouzdanost">
            <a:extLst>
              <a:ext uri="{FF2B5EF4-FFF2-40B4-BE49-F238E27FC236}">
                <a16:creationId xmlns:a16="http://schemas.microsoft.com/office/drawing/2014/main" id="{CC246546-CBDF-4684-B516-A75BEA66BE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16879" y="942026"/>
            <a:ext cx="4874616" cy="4987314"/>
          </a:xfrm>
          <a:prstGeom prst="rect">
            <a:avLst/>
          </a:prstGeom>
        </p:spPr>
      </p:pic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F7BD8385-2660-40ED-BB9B-1B0940A982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9601" y="3071170"/>
            <a:ext cx="4426981" cy="2839456"/>
          </a:xfrm>
        </p:spPr>
        <p:txBody>
          <a:bodyPr>
            <a:normAutofit lnSpcReduction="10000"/>
          </a:bodyPr>
          <a:lstStyle/>
          <a:p>
            <a:r>
              <a:rPr lang="hr-HR" sz="2400" dirty="0"/>
              <a:t>FILOZOFIJA-Aristotel, Platon i Sokrat </a:t>
            </a:r>
          </a:p>
          <a:p>
            <a:r>
              <a:rPr lang="hr-HR" sz="2400" dirty="0"/>
              <a:t>POVIJEST- </a:t>
            </a:r>
            <a:r>
              <a:rPr lang="hr-HR" sz="2400" dirty="0" err="1"/>
              <a:t>Tukidid</a:t>
            </a:r>
            <a:r>
              <a:rPr lang="hr-HR" sz="2400" dirty="0"/>
              <a:t>, Herodot</a:t>
            </a:r>
          </a:p>
          <a:p>
            <a:r>
              <a:rPr lang="hr-HR" sz="2400" dirty="0"/>
              <a:t>MATEMATIKA-Pitagora</a:t>
            </a:r>
          </a:p>
          <a:p>
            <a:r>
              <a:rPr lang="hr-HR" sz="2400" dirty="0"/>
              <a:t>MEDICINA-Hipokrat</a:t>
            </a:r>
          </a:p>
          <a:p>
            <a:r>
              <a:rPr lang="hr-HR" sz="2400" dirty="0"/>
              <a:t>Filozofija-najrazvijenija znanost</a:t>
            </a:r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928949149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8AE2D2-F7FF-429F-8665-537D7EC9F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800" dirty="0"/>
              <a:t>KULTURA</a:t>
            </a:r>
            <a:endParaRPr lang="hr-HR" dirty="0"/>
          </a:p>
        </p:txBody>
      </p:sp>
      <p:pic>
        <p:nvPicPr>
          <p:cNvPr id="5" name="Slika 5">
            <a:extLst>
              <a:ext uri="{FF2B5EF4-FFF2-40B4-BE49-F238E27FC236}">
                <a16:creationId xmlns:a16="http://schemas.microsoft.com/office/drawing/2014/main" id="{F5676AD5-D177-4983-9FA8-72C312E298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96286" y="869782"/>
            <a:ext cx="5171908" cy="5158539"/>
          </a:xfrm>
          <a:prstGeom prst="rect">
            <a:avLst/>
          </a:prstGeom>
        </p:spPr>
      </p:pic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2E8C7BED-DD0C-43EE-9B87-042D49BD3B9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sz="2400" dirty="0"/>
              <a:t>Umjetnici-</a:t>
            </a:r>
            <a:r>
              <a:rPr lang="hr-HR" sz="2400" dirty="0" err="1"/>
              <a:t>Miron</a:t>
            </a:r>
            <a:r>
              <a:rPr lang="hr-HR" sz="2400" dirty="0"/>
              <a:t>, Euripid, Eshil i </a:t>
            </a:r>
            <a:r>
              <a:rPr lang="hr-HR" sz="2400" dirty="0" err="1"/>
              <a:t>Fidija</a:t>
            </a:r>
          </a:p>
          <a:p>
            <a:endParaRPr lang="hr-HR" sz="2400" dirty="0"/>
          </a:p>
          <a:p>
            <a:r>
              <a:rPr lang="hr-HR" sz="2400" dirty="0"/>
              <a:t> Graditeljski stilovi :jonski, </a:t>
            </a:r>
            <a:r>
              <a:rPr lang="hr-HR" sz="2400" dirty="0" err="1"/>
              <a:t>korintski</a:t>
            </a:r>
            <a:r>
              <a:rPr lang="hr-HR" sz="2400" dirty="0"/>
              <a:t> i dorski</a:t>
            </a:r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364719801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E551EA-0A6A-4426-B90A-BA8CCC9A5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4800" dirty="0"/>
              <a:t>VJEROVANJE</a:t>
            </a:r>
            <a:endParaRPr lang="hr-HR" dirty="0"/>
          </a:p>
        </p:txBody>
      </p:sp>
      <p:pic>
        <p:nvPicPr>
          <p:cNvPr id="5" name="Slika 5" descr="Slika na kojoj se prikazuje zgrada, na otvorenom&#10;&#10;Opis je generiran uz vrlo visoku pouzdanost">
            <a:extLst>
              <a:ext uri="{FF2B5EF4-FFF2-40B4-BE49-F238E27FC236}">
                <a16:creationId xmlns:a16="http://schemas.microsoft.com/office/drawing/2014/main" id="{4AA9A904-849D-4DA3-9B47-2F1A5ED492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86461" y="1095374"/>
            <a:ext cx="4333875" cy="4667250"/>
          </a:xfrm>
          <a:prstGeom prst="rect">
            <a:avLst/>
          </a:prstGeom>
        </p:spPr>
      </p:pic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6008B9B4-AD2D-4997-918C-3FCFE8DEB8B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Vjerovanje- mnogoboštvo</a:t>
            </a:r>
          </a:p>
          <a:p>
            <a:r>
              <a:rPr lang="hr-HR" sz="2400" dirty="0"/>
              <a:t>Zeus-vrhovni grčki bog</a:t>
            </a:r>
          </a:p>
          <a:p>
            <a:r>
              <a:rPr lang="hr-HR" sz="2400" dirty="0"/>
              <a:t>Olimp-najviša planina u Grčkoj</a:t>
            </a:r>
          </a:p>
          <a:p>
            <a:r>
              <a:rPr lang="hr-HR" sz="2400" dirty="0"/>
              <a:t>Zeusov </a:t>
            </a:r>
            <a:r>
              <a:rPr lang="hr-HR" sz="2400" dirty="0" err="1"/>
              <a:t>rham</a:t>
            </a:r>
            <a:r>
              <a:rPr lang="hr-HR" sz="2400" dirty="0"/>
              <a:t> na Olimpu</a:t>
            </a:r>
          </a:p>
        </p:txBody>
      </p:sp>
    </p:spTree>
    <p:extLst>
      <p:ext uri="{BB962C8B-B14F-4D97-AF65-F5344CB8AC3E}">
        <p14:creationId xmlns:p14="http://schemas.microsoft.com/office/powerpoint/2010/main" val="61768491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59ECDA-78E6-40D6-B22D-B62C7EE78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030" y="1215411"/>
            <a:ext cx="6241816" cy="1371600"/>
          </a:xfrm>
        </p:spPr>
        <p:txBody>
          <a:bodyPr>
            <a:normAutofit/>
          </a:bodyPr>
          <a:lstStyle/>
          <a:p>
            <a:r>
              <a:rPr lang="hr-HR" sz="4800" dirty="0"/>
              <a:t>STARA GRČKA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FBEC7A6-760C-45BE-8B0B-AA3F44DCBAA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hr-HR" sz="2400" dirty="0"/>
              <a:t>Smještaj-jug Balkanskog poluotoka, otocima Jonskog i Egejskog mora.</a:t>
            </a:r>
          </a:p>
          <a:p>
            <a:r>
              <a:rPr lang="hr-HR" sz="2400" dirty="0"/>
              <a:t>Grčka plemena-</a:t>
            </a:r>
            <a:r>
              <a:rPr lang="hr-HR" sz="2400" dirty="0" err="1"/>
              <a:t>Ahejci</a:t>
            </a:r>
            <a:r>
              <a:rPr lang="hr-HR" sz="2400" dirty="0"/>
              <a:t>, Dorani, Jonjani i </a:t>
            </a:r>
            <a:r>
              <a:rPr lang="hr-HR" sz="2400" dirty="0" err="1"/>
              <a:t>Eolci</a:t>
            </a:r>
            <a:r>
              <a:rPr lang="hr-HR" sz="2400" dirty="0"/>
              <a:t>.</a:t>
            </a:r>
          </a:p>
          <a:p>
            <a:r>
              <a:rPr lang="hr-HR" sz="2400" dirty="0"/>
              <a:t>Grčke kulture-kretska i mikenska kultura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10" name="Slika 10" descr="Slika na kojoj se prikazuje zid&#10;&#10;Opis je generiran uz visoku pouzdanost">
            <a:extLst>
              <a:ext uri="{FF2B5EF4-FFF2-40B4-BE49-F238E27FC236}">
                <a16:creationId xmlns:a16="http://schemas.microsoft.com/office/drawing/2014/main" id="{50200F54-421F-4B39-9380-C064D52F6AC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7005" r="7005"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624564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739CE8-963B-4482-9FA3-3935AF8B9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1" y="1174639"/>
            <a:ext cx="3718455" cy="1371600"/>
          </a:xfrm>
        </p:spPr>
        <p:txBody>
          <a:bodyPr>
            <a:normAutofit/>
          </a:bodyPr>
          <a:lstStyle/>
          <a:p>
            <a:r>
              <a:rPr lang="hr-HR" sz="4800" dirty="0"/>
              <a:t>TROJA(ILIJ)</a:t>
            </a:r>
          </a:p>
        </p:txBody>
      </p:sp>
      <p:pic>
        <p:nvPicPr>
          <p:cNvPr id="5" name="Slika 5" descr="Slika na kojoj se prikazuje na otvorenom, nebo, zgrada, trava&#10;&#10;Opis je generiran uz vrlo visoku pouzdanost">
            <a:extLst>
              <a:ext uri="{FF2B5EF4-FFF2-40B4-BE49-F238E27FC236}">
                <a16:creationId xmlns:a16="http://schemas.microsoft.com/office/drawing/2014/main" id="{EF786037-A852-4FA1-9109-A2FE08B996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31427" y="903120"/>
            <a:ext cx="4939630" cy="4944810"/>
          </a:xfrm>
          <a:prstGeom prst="rect">
            <a:avLst/>
          </a:prstGeom>
        </p:spPr>
      </p:pic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DAF098A-DA8F-4437-AADC-F656EEA2480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hr-HR" sz="2400" dirty="0"/>
              <a:t>Smještaj Troje-zapadnoj obali male Azije</a:t>
            </a:r>
          </a:p>
          <a:p>
            <a:r>
              <a:rPr lang="hr-HR" sz="2400" dirty="0"/>
              <a:t>Homer-slijepi pjesnik napisao Ilijada i Odiseja.</a:t>
            </a:r>
          </a:p>
          <a:p>
            <a:r>
              <a:rPr lang="hr-HR" sz="2400" dirty="0"/>
              <a:t>Troja-ime dobila po utemeljitelju, junaku </a:t>
            </a:r>
            <a:r>
              <a:rPr lang="hr-HR" sz="2400" dirty="0" err="1"/>
              <a:t>Trosu</a:t>
            </a:r>
            <a:endParaRPr lang="hr-HR" sz="24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50206204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9B4AB4A-4DAC-4D62-B550-E2298F360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800" dirty="0"/>
              <a:t>POLISI</a:t>
            </a:r>
          </a:p>
        </p:txBody>
      </p:sp>
      <p:pic>
        <p:nvPicPr>
          <p:cNvPr id="5" name="Slika 5" descr="Slika na kojoj se prikazuje tekst, karta&#10;&#10;Opis je generiran uz vrlo visoku pouzdanost">
            <a:extLst>
              <a:ext uri="{FF2B5EF4-FFF2-40B4-BE49-F238E27FC236}">
                <a16:creationId xmlns:a16="http://schemas.microsoft.com/office/drawing/2014/main" id="{CFCCB019-FDB0-4B19-BE9A-0C46F7BCB5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25613" y="1624382"/>
            <a:ext cx="5469465" cy="3849866"/>
          </a:xfrm>
          <a:prstGeom prst="rect">
            <a:avLst/>
          </a:prstGeom>
        </p:spPr>
      </p:pic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650B789D-83DB-4E50-9517-F7EFCF4361E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sz="2400" dirty="0"/>
              <a:t>Sadržaj polisa: akropola-utvrda na brežuljku, </a:t>
            </a:r>
            <a:r>
              <a:rPr lang="hr-HR" sz="2400" dirty="0" err="1"/>
              <a:t>agora</a:t>
            </a:r>
            <a:r>
              <a:rPr lang="hr-HR" sz="2400" dirty="0"/>
              <a:t>- trg .</a:t>
            </a:r>
          </a:p>
          <a:p>
            <a:r>
              <a:rPr lang="hr-HR" sz="2400" dirty="0"/>
              <a:t>Grčki polisi: Sparta, Atena, Mikena i </a:t>
            </a:r>
            <a:r>
              <a:rPr lang="hr-HR" sz="2400" dirty="0" err="1"/>
              <a:t>Knos</a:t>
            </a:r>
          </a:p>
        </p:txBody>
      </p:sp>
    </p:spTree>
    <p:extLst>
      <p:ext uri="{BB962C8B-B14F-4D97-AF65-F5344CB8AC3E}">
        <p14:creationId xmlns:p14="http://schemas.microsoft.com/office/powerpoint/2010/main" val="2047728795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0523BA-8B5C-45CB-AF0A-C962E926B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800" dirty="0"/>
              <a:t>ATENA</a:t>
            </a:r>
            <a:endParaRPr lang="hr-HR" dirty="0"/>
          </a:p>
        </p:txBody>
      </p:sp>
      <p:pic>
        <p:nvPicPr>
          <p:cNvPr id="5" name="Slika 5" descr="Slika na kojoj se prikazuje nebo, zgrada, na otvorenom, dvorac&#10;&#10;Opis je generiran uz vrlo visoku pouzdanost">
            <a:extLst>
              <a:ext uri="{FF2B5EF4-FFF2-40B4-BE49-F238E27FC236}">
                <a16:creationId xmlns:a16="http://schemas.microsoft.com/office/drawing/2014/main" id="{BFC80A43-55EA-4988-A9A1-D93765EE3A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72149" y="1047749"/>
            <a:ext cx="4762500" cy="4762500"/>
          </a:xfrm>
          <a:prstGeom prst="rect">
            <a:avLst/>
          </a:prstGeom>
        </p:spPr>
      </p:pic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35EEEE21-69AD-4294-A4C2-D77C8CB1A84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sz="2400" dirty="0"/>
              <a:t>Atena- osnovali Jonjani.</a:t>
            </a:r>
          </a:p>
          <a:p>
            <a:r>
              <a:rPr lang="hr-HR" sz="2400" dirty="0"/>
              <a:t>Smještaj Atene-poluotok Atika na plodnoj ravnici planine </a:t>
            </a:r>
            <a:r>
              <a:rPr lang="hr-HR" sz="2400" dirty="0" err="1"/>
              <a:t>Himeta</a:t>
            </a:r>
            <a:r>
              <a:rPr lang="hr-HR" sz="2400" dirty="0"/>
              <a:t>.</a:t>
            </a:r>
          </a:p>
          <a:p>
            <a:r>
              <a:rPr lang="hr-HR" sz="2400" dirty="0"/>
              <a:t>Atenski pomorski savez.</a:t>
            </a:r>
          </a:p>
          <a:p>
            <a:r>
              <a:rPr lang="hr-HR" sz="2400" dirty="0"/>
              <a:t>Atena-nazvana po božici mudrosti iz grčke </a:t>
            </a:r>
            <a:r>
              <a:rPr lang="hr-HR" sz="2400" dirty="0" err="1"/>
              <a:t>mitoligije</a:t>
            </a:r>
            <a:r>
              <a:rPr lang="hr-HR" sz="2400" dirty="0"/>
              <a:t>, Ateni</a:t>
            </a:r>
          </a:p>
        </p:txBody>
      </p:sp>
    </p:spTree>
    <p:extLst>
      <p:ext uri="{BB962C8B-B14F-4D97-AF65-F5344CB8AC3E}">
        <p14:creationId xmlns:p14="http://schemas.microsoft.com/office/powerpoint/2010/main" val="1835925731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3A862E7-28D4-4D01-BF45-66DD795BC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800" dirty="0"/>
              <a:t>SPARTA</a:t>
            </a:r>
            <a:endParaRPr lang="hr-HR" dirty="0"/>
          </a:p>
        </p:txBody>
      </p:sp>
      <p:pic>
        <p:nvPicPr>
          <p:cNvPr id="5" name="Slika 5" descr="Slika na kojoj se prikazuje tekst, karta&#10;&#10;Opis je generiran uz vrlo visoku pouzdanost">
            <a:extLst>
              <a:ext uri="{FF2B5EF4-FFF2-40B4-BE49-F238E27FC236}">
                <a16:creationId xmlns:a16="http://schemas.microsoft.com/office/drawing/2014/main" id="{4044AC21-C01E-4891-B01B-10A63481CB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2241" y="1232736"/>
            <a:ext cx="5390314" cy="4232107"/>
          </a:xfrm>
          <a:prstGeom prst="rect">
            <a:avLst/>
          </a:prstGeom>
        </p:spPr>
      </p:pic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7E8C4804-9924-4332-B2AD-5D03B5EDA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sz="2400" dirty="0"/>
              <a:t>Smještaj Sparte- peloponeski poluotok.</a:t>
            </a:r>
          </a:p>
          <a:p>
            <a:r>
              <a:rPr lang="hr-HR" sz="2400" dirty="0"/>
              <a:t>Vojnička država</a:t>
            </a:r>
          </a:p>
          <a:p>
            <a:r>
              <a:rPr lang="hr-HR" sz="2400" dirty="0"/>
              <a:t>Spartanski odgoj- vojnički odgoj djece.</a:t>
            </a:r>
          </a:p>
          <a:p>
            <a:r>
              <a:rPr lang="hr-HR" sz="2400" dirty="0"/>
              <a:t>Peloponeski savez</a:t>
            </a:r>
          </a:p>
        </p:txBody>
      </p:sp>
    </p:spTree>
    <p:extLst>
      <p:ext uri="{BB962C8B-B14F-4D97-AF65-F5344CB8AC3E}">
        <p14:creationId xmlns:p14="http://schemas.microsoft.com/office/powerpoint/2010/main" val="1219582999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686517-1702-4E3A-BFF6-01793B028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dirty="0"/>
              <a:t>SVETE IGRE</a:t>
            </a:r>
            <a:endParaRPr lang="hr-HR" sz="4800" dirty="0">
              <a:solidFill>
                <a:schemeClr val="tx1"/>
              </a:solidFill>
              <a:ea typeface="+mj-lt"/>
              <a:cs typeface="+mj-lt"/>
            </a:endParaRPr>
          </a:p>
        </p:txBody>
      </p:sp>
      <p:pic>
        <p:nvPicPr>
          <p:cNvPr id="5" name="Slika 5" descr="Slika na kojoj se prikazuje tekst, knjiga&#10;&#10;Opis je generiran uz vrlo visoku pouzdanost">
            <a:extLst>
              <a:ext uri="{FF2B5EF4-FFF2-40B4-BE49-F238E27FC236}">
                <a16:creationId xmlns:a16="http://schemas.microsoft.com/office/drawing/2014/main" id="{E0054B47-67AD-4A63-85FD-0DF029BD53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2520" y="1302836"/>
            <a:ext cx="5910179" cy="4292433"/>
          </a:xfrm>
          <a:prstGeom prst="rect">
            <a:avLst/>
          </a:prstGeom>
        </p:spPr>
      </p:pic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2634F771-AB4D-4B6D-B8D3-1A2759BE980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sz="2400" dirty="0"/>
              <a:t>Svete igre u čast bogova.</a:t>
            </a:r>
          </a:p>
          <a:p>
            <a:r>
              <a:rPr lang="hr-HR" sz="2400" dirty="0"/>
              <a:t>Svete igre- 776.g.Pr.Kr.</a:t>
            </a:r>
          </a:p>
          <a:p>
            <a:r>
              <a:rPr lang="hr-HR" sz="2400" dirty="0"/>
              <a:t>Svete igre: hrvanje , bacanje diska, trčanje, bacanje koplja i skakanju udalj.</a:t>
            </a:r>
          </a:p>
          <a:p>
            <a:r>
              <a:rPr lang="hr-HR" sz="2400" dirty="0"/>
              <a:t>Grad </a:t>
            </a:r>
            <a:r>
              <a:rPr lang="hr-HR" sz="2400" dirty="0" err="1"/>
              <a:t>Olimpiji</a:t>
            </a:r>
          </a:p>
        </p:txBody>
      </p:sp>
    </p:spTree>
    <p:extLst>
      <p:ext uri="{BB962C8B-B14F-4D97-AF65-F5344CB8AC3E}">
        <p14:creationId xmlns:p14="http://schemas.microsoft.com/office/powerpoint/2010/main" val="3883539990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1815D7-3945-46FB-BFA1-500DDB80C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1" y="1254850"/>
            <a:ext cx="3852139" cy="1505284"/>
          </a:xfrm>
        </p:spPr>
        <p:txBody>
          <a:bodyPr>
            <a:noAutofit/>
          </a:bodyPr>
          <a:lstStyle/>
          <a:p>
            <a:r>
              <a:rPr lang="hr-HR" sz="3600" dirty="0"/>
              <a:t>GRČKO-PERZIJSKI RATOVI</a:t>
            </a:r>
          </a:p>
        </p:txBody>
      </p:sp>
      <p:pic>
        <p:nvPicPr>
          <p:cNvPr id="5" name="Slika 5" descr="Slika na kojoj se prikazuje tlo, na zatvorenom, zgrada&#10;&#10;Opis je generiran uz visoku pouzdanost">
            <a:extLst>
              <a:ext uri="{FF2B5EF4-FFF2-40B4-BE49-F238E27FC236}">
                <a16:creationId xmlns:a16="http://schemas.microsoft.com/office/drawing/2014/main" id="{AD37C172-9AD7-41B2-A381-E5A6A419ED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25798" y="1247023"/>
            <a:ext cx="6082464" cy="4270374"/>
          </a:xfrm>
          <a:prstGeom prst="rect">
            <a:avLst/>
          </a:prstGeom>
        </p:spPr>
      </p:pic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34727D3-393C-4A6F-89FF-E15D1EE91AB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Bitka kod maratonskog polja</a:t>
            </a:r>
          </a:p>
          <a:p>
            <a:r>
              <a:rPr lang="hr-HR" sz="2400" dirty="0"/>
              <a:t>Bitka u </a:t>
            </a:r>
            <a:r>
              <a:rPr lang="hr-HR" sz="2400" dirty="0" err="1"/>
              <a:t>termopilskom</a:t>
            </a:r>
            <a:r>
              <a:rPr lang="hr-HR" sz="2400" dirty="0"/>
              <a:t> klancu</a:t>
            </a:r>
          </a:p>
          <a:p>
            <a:r>
              <a:rPr lang="hr-HR" sz="2400" dirty="0"/>
              <a:t>Bitka kod </a:t>
            </a:r>
            <a:r>
              <a:rPr lang="hr-HR" sz="2400" dirty="0" err="1"/>
              <a:t>slamine</a:t>
            </a:r>
          </a:p>
          <a:p>
            <a:r>
              <a:rPr lang="hr-HR" sz="2400" dirty="0"/>
              <a:t>Bitka kod otoka </a:t>
            </a:r>
            <a:r>
              <a:rPr lang="hr-HR" sz="2400" dirty="0" err="1"/>
              <a:t>cipra</a:t>
            </a:r>
          </a:p>
        </p:txBody>
      </p:sp>
    </p:spTree>
    <p:extLst>
      <p:ext uri="{BB962C8B-B14F-4D97-AF65-F5344CB8AC3E}">
        <p14:creationId xmlns:p14="http://schemas.microsoft.com/office/powerpoint/2010/main" val="430982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3B372F5-D423-42F1-A636-D253337B8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/>
              <a:t>PELOPONESKIRAT </a:t>
            </a:r>
          </a:p>
        </p:txBody>
      </p:sp>
      <p:pic>
        <p:nvPicPr>
          <p:cNvPr id="5" name="Slika 5" descr="Slika na kojoj se prikazuje nebo&#10;&#10;Opis je generiran uz vrlo visoku pouzdanost">
            <a:extLst>
              <a:ext uri="{FF2B5EF4-FFF2-40B4-BE49-F238E27FC236}">
                <a16:creationId xmlns:a16="http://schemas.microsoft.com/office/drawing/2014/main" id="{A2796C38-87AE-48B9-A9D0-3B8C4F99EB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8666" y="1395224"/>
            <a:ext cx="5469465" cy="4254706"/>
          </a:xfrm>
          <a:prstGeom prst="rect">
            <a:avLst/>
          </a:prstGeom>
        </p:spPr>
      </p:pic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3139B39D-8916-43C0-8122-E0FAED04CF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548" y="3164749"/>
            <a:ext cx="4106139" cy="2665667"/>
          </a:xfrm>
        </p:spPr>
        <p:txBody>
          <a:bodyPr>
            <a:normAutofit fontScale="85000" lnSpcReduction="10000"/>
          </a:bodyPr>
          <a:lstStyle/>
          <a:p>
            <a:r>
              <a:rPr lang="hr-HR" sz="2400" dirty="0"/>
              <a:t>Peloponeski rat- između Peloponeskog saveza ( Sparta ) i Atenski pomorski savez (Atena)</a:t>
            </a:r>
          </a:p>
          <a:p>
            <a:r>
              <a:rPr lang="hr-HR" sz="2400" dirty="0"/>
              <a:t>Građanski rat-rat između građana iste države</a:t>
            </a:r>
          </a:p>
          <a:p>
            <a:r>
              <a:rPr lang="hr-HR" sz="2400" dirty="0"/>
              <a:t>Uzrok: nesuglasice i suprotnosti </a:t>
            </a:r>
            <a:r>
              <a:rPr lang="hr-HR" sz="2400" dirty="0" err="1"/>
              <a:t>izmeđ</a:t>
            </a:r>
            <a:r>
              <a:rPr lang="hr-HR" sz="2400" dirty="0"/>
              <a:t> uPeloponeskog saveza ( Sparta ) i Atenski pomorski savez (Atena)</a:t>
            </a:r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847737337"/>
      </p:ext>
    </p:extLst>
  </p:cSld>
  <p:clrMapOvr>
    <a:masterClrMapping/>
  </p:clrMapOvr>
  <p:transition spd="slow">
    <p:randomBar dir="vert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0</Words>
  <Application>Microsoft Office PowerPoint</Application>
  <PresentationFormat>Široki zaslon</PresentationFormat>
  <Paragraphs>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3" baseType="lpstr">
      <vt:lpstr>Organski</vt:lpstr>
      <vt:lpstr> STARA GRČKA</vt:lpstr>
      <vt:lpstr>STARA GRČKA</vt:lpstr>
      <vt:lpstr>TROJA(ILIJ)</vt:lpstr>
      <vt:lpstr>POLISI</vt:lpstr>
      <vt:lpstr>ATENA</vt:lpstr>
      <vt:lpstr>SPARTA</vt:lpstr>
      <vt:lpstr>SVETE IGRE</vt:lpstr>
      <vt:lpstr>GRČKO-PERZIJSKI RATOVI</vt:lpstr>
      <vt:lpstr>PELOPONESKIRAT </vt:lpstr>
      <vt:lpstr>Znanost </vt:lpstr>
      <vt:lpstr>KULTURA</vt:lpstr>
      <vt:lpstr>VJEROVANJE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Petr Barborik</dc:creator>
  <cp:lastModifiedBy>Petr Barborik</cp:lastModifiedBy>
  <cp:revision>8</cp:revision>
  <dcterms:created xsi:type="dcterms:W3CDTF">2013-08-01T11:44:11Z</dcterms:created>
  <dcterms:modified xsi:type="dcterms:W3CDTF">2018-04-11T09:35:17Z</dcterms:modified>
</cp:coreProperties>
</file>