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0D39BE5-ECF9-40F6-B2E0-3424685F6470}" type="datetimeFigureOut">
              <a:rPr lang="sr-Latn-CS" smtClean="0"/>
              <a:pPr/>
              <a:t>22.4.2018.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2AA173C-276F-4F89-A5C8-B922281D489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9BE5-ECF9-40F6-B2E0-3424685F6470}" type="datetimeFigureOut">
              <a:rPr lang="sr-Latn-CS" smtClean="0"/>
              <a:pPr/>
              <a:t>22.4.2018.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A173C-276F-4F89-A5C8-B922281D489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0D39BE5-ECF9-40F6-B2E0-3424685F6470}" type="datetimeFigureOut">
              <a:rPr lang="sr-Latn-CS" smtClean="0"/>
              <a:pPr/>
              <a:t>22.4.2018.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2AA173C-276F-4F89-A5C8-B922281D489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9BE5-ECF9-40F6-B2E0-3424685F6470}" type="datetimeFigureOut">
              <a:rPr lang="sr-Latn-CS" smtClean="0"/>
              <a:pPr/>
              <a:t>22.4.2018.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2AA173C-276F-4F89-A5C8-B922281D489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9BE5-ECF9-40F6-B2E0-3424685F6470}" type="datetimeFigureOut">
              <a:rPr lang="sr-Latn-CS" smtClean="0"/>
              <a:pPr/>
              <a:t>22.4.2018.</a:t>
            </a:fld>
            <a:endParaRPr lang="hr-H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2AA173C-276F-4F89-A5C8-B922281D489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0D39BE5-ECF9-40F6-B2E0-3424685F6470}" type="datetimeFigureOut">
              <a:rPr lang="sr-Latn-CS" smtClean="0"/>
              <a:pPr/>
              <a:t>22.4.2018.</a:t>
            </a:fld>
            <a:endParaRPr lang="hr-H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2AA173C-276F-4F89-A5C8-B922281D489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0D39BE5-ECF9-40F6-B2E0-3424685F6470}" type="datetimeFigureOut">
              <a:rPr lang="sr-Latn-CS" smtClean="0"/>
              <a:pPr/>
              <a:t>22.4.2018.</a:t>
            </a:fld>
            <a:endParaRPr lang="hr-H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2AA173C-276F-4F89-A5C8-B922281D489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hr-HR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9BE5-ECF9-40F6-B2E0-3424685F6470}" type="datetimeFigureOut">
              <a:rPr lang="sr-Latn-CS" smtClean="0"/>
              <a:pPr/>
              <a:t>22.4.2018.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2AA173C-276F-4F89-A5C8-B922281D489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9BE5-ECF9-40F6-B2E0-3424685F6470}" type="datetimeFigureOut">
              <a:rPr lang="sr-Latn-CS" smtClean="0"/>
              <a:pPr/>
              <a:t>22.4.2018.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2AA173C-276F-4F89-A5C8-B922281D489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9BE5-ECF9-40F6-B2E0-3424685F6470}" type="datetimeFigureOut">
              <a:rPr lang="sr-Latn-CS" smtClean="0"/>
              <a:pPr/>
              <a:t>22.4.2018.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2AA173C-276F-4F89-A5C8-B922281D489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E0D39BE5-ECF9-40F6-B2E0-3424685F6470}" type="datetimeFigureOut">
              <a:rPr lang="sr-Latn-CS" smtClean="0"/>
              <a:pPr/>
              <a:t>22.4.2018.</a:t>
            </a:fld>
            <a:endParaRPr lang="hr-H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2AA173C-276F-4F89-A5C8-B922281D489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0D39BE5-ECF9-40F6-B2E0-3424685F6470}" type="datetimeFigureOut">
              <a:rPr lang="sr-Latn-CS" smtClean="0"/>
              <a:pPr/>
              <a:t>22.4.2018.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2AA173C-276F-4F89-A5C8-B922281D489B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57422" y="1357298"/>
            <a:ext cx="6477000" cy="1828800"/>
          </a:xfrm>
        </p:spPr>
        <p:txBody>
          <a:bodyPr/>
          <a:lstStyle/>
          <a:p>
            <a:r>
              <a:rPr lang="hr-HR" dirty="0" smtClean="0"/>
              <a:t>Rimski spomenici na tlu hrvatske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628" y="6050037"/>
            <a:ext cx="4067172" cy="685800"/>
          </a:xfrm>
        </p:spPr>
        <p:txBody>
          <a:bodyPr/>
          <a:lstStyle/>
          <a:p>
            <a:r>
              <a:rPr lang="hr-HR" dirty="0" smtClean="0"/>
              <a:t>Magdalena Cedermas</a:t>
            </a:r>
            <a:r>
              <a:rPr lang="hr-HR" smtClean="0"/>
              <a:t>, </a:t>
            </a:r>
            <a:r>
              <a:rPr lang="hr-HR" smtClean="0"/>
              <a:t>5.b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Rimska povijest u Splitu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Dioklecijanova palača je antička palača cara Dioklecijana u Splitu </a:t>
            </a:r>
          </a:p>
          <a:p>
            <a:r>
              <a:rPr lang="hr-HR" dirty="0" smtClean="0"/>
              <a:t>Podignuta je oko 300.-te godine </a:t>
            </a:r>
            <a:endParaRPr lang="hr-HR" dirty="0"/>
          </a:p>
        </p:txBody>
      </p:sp>
      <p:pic>
        <p:nvPicPr>
          <p:cNvPr id="22530" name="Picture 2" descr="Slikovni rezultat za dioklecijanova palač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214686"/>
            <a:ext cx="3286148" cy="3377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2" name="Picture 4" descr="Slikovni rezultat za dioklecijanova palač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571876"/>
            <a:ext cx="3556689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6116" y="2214554"/>
            <a:ext cx="5153036" cy="1776418"/>
          </a:xfrm>
        </p:spPr>
        <p:txBody>
          <a:bodyPr>
            <a:noAutofit/>
          </a:bodyPr>
          <a:lstStyle/>
          <a:p>
            <a:r>
              <a:rPr lang="hr-HR" sz="6600" dirty="0" smtClean="0"/>
              <a:t>Hvala na pažnji!</a:t>
            </a:r>
            <a:endParaRPr lang="hr-HR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 flipV="1">
            <a:off x="612648" y="6096000"/>
            <a:ext cx="8153400" cy="547710"/>
          </a:xfrm>
        </p:spPr>
        <p:txBody>
          <a:bodyPr/>
          <a:lstStyle/>
          <a:p>
            <a:endParaRPr lang="hr-H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Rimska vila u uvali Verige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Nalazi se na zapadnoj obali Brijuna</a:t>
            </a:r>
          </a:p>
          <a:p>
            <a:r>
              <a:rPr lang="hr-HR" dirty="0" smtClean="0"/>
              <a:t>Gradnja vile započela je u 1. stoljeću prije Krista</a:t>
            </a:r>
          </a:p>
          <a:p>
            <a:r>
              <a:rPr lang="hr-HR" dirty="0" smtClean="0"/>
              <a:t>Vilu je s morske strane pratila obala građena od kamenih blokova, a koja je danas oko 1m ispod razine mora</a:t>
            </a:r>
            <a:endParaRPr lang="hr-HR" dirty="0"/>
          </a:p>
        </p:txBody>
      </p:sp>
      <p:pic>
        <p:nvPicPr>
          <p:cNvPr id="1028" name="Picture 4" descr="Slikovni rezultat za verige brijun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071942"/>
            <a:ext cx="5410200" cy="2586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Slikovni rezultat za verige brijun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4071942"/>
            <a:ext cx="2786082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Rimske mreže pravokutnih ulica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Poreč : nekadašnja glavna rimska ulica je Decumanus Maximus, glavna poprečna ulica je Cardo Maximus, sve ostale ulice zvale su se kardima i dekumanima</a:t>
            </a:r>
          </a:p>
          <a:p>
            <a:r>
              <a:rPr lang="hr-HR" dirty="0" smtClean="0"/>
              <a:t>U Poreču su dekumane ulice one koje idu po dužoj strani poluotoka ( s istoka na zapad), dok su one iz smjera sjevera prema jugu karde</a:t>
            </a:r>
            <a:endParaRPr lang="hr-HR" dirty="0"/>
          </a:p>
        </p:txBody>
      </p:sp>
      <p:pic>
        <p:nvPicPr>
          <p:cNvPr id="15364" name="Picture 4" descr="Slikovni rezultat za rimske mreže pravokutnih ulica u Poreč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3536163" y="3107517"/>
            <a:ext cx="1785924" cy="5429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Zadar : Kalelarga je urbano i društveno središte grada, te je križanje smjerova iz svih uličica </a:t>
            </a:r>
            <a:endParaRPr lang="hr-HR" dirty="0"/>
          </a:p>
        </p:txBody>
      </p:sp>
      <p:pic>
        <p:nvPicPr>
          <p:cNvPr id="16386" name="Picture 2" descr="Slikovni rezultat za kalelarga u zad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071810"/>
            <a:ext cx="4872145" cy="3300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0" name="Picture 6" descr="Slikovni rezultat za kalelarga u zadr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2928934"/>
            <a:ext cx="2409825" cy="3514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Rimska povijest u Puli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Pulske gradske zidine stare su više od 2000 godina, podizati su se počele tijekom 1. stoljeća prije Krista</a:t>
            </a:r>
          </a:p>
          <a:p>
            <a:r>
              <a:rPr lang="hr-HR" dirty="0" smtClean="0"/>
              <a:t>Najstariji sačuvani spomenik rimske arhitekture i dio zidina su Herkulova vrata</a:t>
            </a:r>
            <a:endParaRPr lang="hr-HR" dirty="0"/>
          </a:p>
        </p:txBody>
      </p:sp>
      <p:pic>
        <p:nvPicPr>
          <p:cNvPr id="17410" name="Picture 2" descr="Slikovni rezultat za pulske gradske zid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643314"/>
            <a:ext cx="4857784" cy="2943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4" name="Picture 6" descr="Slikovni rezultat za herkulova vrat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3786190"/>
            <a:ext cx="3649957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Dvojna vrata u Puli gradila su se krajem 2. stoljeća</a:t>
            </a:r>
          </a:p>
          <a:p>
            <a:r>
              <a:rPr lang="hr-HR" dirty="0" smtClean="0"/>
              <a:t>Jedna su od 10-ak vratiju koja su činila sastavne dijelove gradskih zidina</a:t>
            </a:r>
          </a:p>
          <a:p>
            <a:endParaRPr lang="hr-HR" dirty="0"/>
          </a:p>
        </p:txBody>
      </p:sp>
      <p:sp>
        <p:nvSpPr>
          <p:cNvPr id="18434" name="AutoShape 2" descr="Slikovni rezultat za dvojna gradska  vrata u puli"/>
          <p:cNvSpPr>
            <a:spLocks noChangeAspect="1" noChangeArrowheads="1"/>
          </p:cNvSpPr>
          <p:nvPr/>
        </p:nvSpPr>
        <p:spPr bwMode="auto">
          <a:xfrm>
            <a:off x="155575" y="-1684338"/>
            <a:ext cx="36576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8436" name="AutoShape 4" descr="Slikovni rezultat za dvojna gradska  vrata u puli"/>
          <p:cNvSpPr>
            <a:spLocks noChangeAspect="1" noChangeArrowheads="1"/>
          </p:cNvSpPr>
          <p:nvPr/>
        </p:nvSpPr>
        <p:spPr bwMode="auto">
          <a:xfrm>
            <a:off x="155575" y="-1684338"/>
            <a:ext cx="36576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8438" name="Picture 6" descr="Slikovni rezultat za dvojna gradska  vrata u pul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3214686"/>
            <a:ext cx="535785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Slavoluk Sergijevaca/Zlatna vrata, postavljen je u Puli na spomen 3 brata </a:t>
            </a:r>
          </a:p>
          <a:p>
            <a:r>
              <a:rPr lang="hr-HR" dirty="0" smtClean="0"/>
              <a:t>Reljef na slavoluku prikazuje ratnu kočiju koju vuku konji</a:t>
            </a:r>
            <a:endParaRPr lang="hr-HR" dirty="0"/>
          </a:p>
        </p:txBody>
      </p:sp>
      <p:pic>
        <p:nvPicPr>
          <p:cNvPr id="19458" name="Picture 2" descr="Slikovni rezultat za slavoluk u pul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3714752"/>
            <a:ext cx="4714908" cy="278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0" name="Picture 4" descr="Slikovni rezultat za slavoluk u pul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286124"/>
            <a:ext cx="3714776" cy="3214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Augustov hram je dobro očuvani rimski hram u centru Pule na središnjem graskom trgu</a:t>
            </a:r>
          </a:p>
          <a:p>
            <a:r>
              <a:rPr lang="hr-HR" dirty="0" smtClean="0"/>
              <a:t>Hram je posvećen 1. rimskom caru Augustu </a:t>
            </a:r>
            <a:endParaRPr lang="hr-HR" dirty="0"/>
          </a:p>
        </p:txBody>
      </p:sp>
      <p:pic>
        <p:nvPicPr>
          <p:cNvPr id="20482" name="Picture 2" descr="Slikovni rezultat za augustov hr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357562"/>
            <a:ext cx="4194303" cy="3138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4" name="Picture 4" descr="Slikovni rezultat za augustov hra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3357562"/>
            <a:ext cx="2428892" cy="3235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Amfiteatar u Puli ili Pulska arena najveći je i najsačuvaniji spomenik antike u Hrvatskoj </a:t>
            </a:r>
          </a:p>
          <a:p>
            <a:r>
              <a:rPr lang="hr-HR" dirty="0" smtClean="0"/>
              <a:t>Po veličini zauzima 6. mjesto među rimskim amfiteatrima u svijetu </a:t>
            </a:r>
            <a:endParaRPr lang="hr-HR" dirty="0"/>
          </a:p>
        </p:txBody>
      </p:sp>
      <p:pic>
        <p:nvPicPr>
          <p:cNvPr id="21506" name="Picture 2" descr="Slikovni rezultat za pulska are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714752"/>
            <a:ext cx="4500594" cy="2828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8" name="Picture 4" descr="Slikovni rezultat za pulska aren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500438"/>
            <a:ext cx="3143272" cy="3014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89</TotalTime>
  <Words>275</Words>
  <Application>Microsoft Office PowerPoint</Application>
  <PresentationFormat>On-screen Show (4:3)</PresentationFormat>
  <Paragraphs>25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Median</vt:lpstr>
      <vt:lpstr>Rimski spomenici na tlu hrvatske</vt:lpstr>
      <vt:lpstr>Rimska vila u uvali Verige</vt:lpstr>
      <vt:lpstr>Rimske mreže pravokutnih ulica</vt:lpstr>
      <vt:lpstr>Slide 4</vt:lpstr>
      <vt:lpstr>Rimska povijest u Puli</vt:lpstr>
      <vt:lpstr>Slide 6</vt:lpstr>
      <vt:lpstr>Slide 7</vt:lpstr>
      <vt:lpstr>Slide 8</vt:lpstr>
      <vt:lpstr>Slide 9</vt:lpstr>
      <vt:lpstr>Rimska povijest u Splitu</vt:lpstr>
      <vt:lpstr>Hvala na pažnji!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Rimski spomenici na tlu hrvatske</dc:title>
  <dc:creator>admin</dc:creator>
  <cp:lastModifiedBy>admin</cp:lastModifiedBy>
  <cp:revision>10</cp:revision>
  <dcterms:created xsi:type="dcterms:W3CDTF">2018-04-22T13:52:02Z</dcterms:created>
  <dcterms:modified xsi:type="dcterms:W3CDTF">2018-04-22T15:24:31Z</dcterms:modified>
</cp:coreProperties>
</file>