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CE6D49-40BF-4348-8C64-866A8EFEAD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ACD33CC-A81E-4CD7-B20B-EB71FE467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CACE65D-8BC7-4658-BD71-3C89CA6B5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365D-E1D5-4E86-B694-CA8932E44611}" type="datetimeFigureOut">
              <a:rPr lang="hr-HR" smtClean="0"/>
              <a:t>12.4.2018.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B67CD12-965B-4730-ADFA-B30F36096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8D355F4-9DBE-4B07-ADA4-B14BE0E5D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42E5-25C9-4504-84B5-63B96D44DE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4062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5B9994-D56A-410A-91C6-56E558299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E6AB59E-34EA-4A85-B63E-79DFE3146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A4BFC42-7A17-4170-AB86-43C0B4D23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365D-E1D5-4E86-B694-CA8932E44611}" type="datetimeFigureOut">
              <a:rPr lang="hr-HR" smtClean="0"/>
              <a:t>12.4.2018.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E653E11-CAF9-49BE-877D-A03BB6020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FE2E92C-AE82-4AD6-A8A9-85E75DF74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42E5-25C9-4504-84B5-63B96D44DE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0575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2CD04679-EB5B-40E8-ABC3-93D539C6A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D5F0BD34-EEF9-4BD1-9D64-68CEA98A81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190DECF-DB2A-4EFF-A3BD-27A1B4446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365D-E1D5-4E86-B694-CA8932E44611}" type="datetimeFigureOut">
              <a:rPr lang="hr-HR" smtClean="0"/>
              <a:t>12.4.2018.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451BD16-6FFA-4896-A4ED-51E2F1AA0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C1744D8-1CBC-4FBB-B41D-C7DDD69FC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42E5-25C9-4504-84B5-63B96D44DE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355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9BEF2D-DDEC-4F16-9240-033E4083F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58695D3-38A2-455A-B30E-EA58DFA0D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027D0A1-E307-4502-ABAB-8AB20CE4A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365D-E1D5-4E86-B694-CA8932E44611}" type="datetimeFigureOut">
              <a:rPr lang="hr-HR" smtClean="0"/>
              <a:t>12.4.2018.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75E0E94-E569-4A8A-90B4-CD8946A80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8A0F4E6-D997-40AC-BBC3-A325BED7E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42E5-25C9-4504-84B5-63B96D44DE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07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1B3FB1-FB27-4551-8DA8-DCFF64197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4D4F287-262E-4343-9A05-9D7784A66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1F167A1-E5E3-4893-85E9-1311A9E33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365D-E1D5-4E86-B694-CA8932E44611}" type="datetimeFigureOut">
              <a:rPr lang="hr-HR" smtClean="0"/>
              <a:t>12.4.2018.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2ED2476-A5BA-468D-AB8E-B3FD2C522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4D24BBD-61FC-49EF-9D85-AE48F0B5B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42E5-25C9-4504-84B5-63B96D44DE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9689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C09DC3-C4F3-41CE-BBAC-18B82B91E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533F275-1014-420E-847F-756B8A37A1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FB201D3-0BA4-45B7-9F4B-1B62F4AF1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99C1C39-5F2D-4ABA-B473-B78741061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365D-E1D5-4E86-B694-CA8932E44611}" type="datetimeFigureOut">
              <a:rPr lang="hr-HR" smtClean="0"/>
              <a:t>12.4.2018.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DB98788-B7C9-4C49-AA45-730249C5A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1A02279-1A04-4068-B59A-736271206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42E5-25C9-4504-84B5-63B96D44DE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4993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B08B67-01A4-4CB8-85DB-3BAD60060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5BFF0E0-8CF9-4E63-8708-77C07E185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A98642E-4D47-4B50-8ED0-67D53B0DA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B9A86A1D-D781-466B-AC3D-3F12102155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C42E8EB8-00B1-4BAF-8667-E23B3BC563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DA0E1272-34AA-4AA0-B6AF-82FEE935D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365D-E1D5-4E86-B694-CA8932E44611}" type="datetimeFigureOut">
              <a:rPr lang="hr-HR" smtClean="0"/>
              <a:t>12.4.2018.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5F091DEA-ED17-4BF3-ADBF-B238D7CCF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E3691890-B03E-4B04-A993-756E32AA6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42E5-25C9-4504-84B5-63B96D44DE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6953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92F68F-D3AB-4BF3-B182-F8B3C325B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376F57A0-AF81-40C7-88B8-0F43FA244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365D-E1D5-4E86-B694-CA8932E44611}" type="datetimeFigureOut">
              <a:rPr lang="hr-HR" smtClean="0"/>
              <a:t>12.4.2018.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F78F62B1-1910-4522-B82F-11EBBA274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F177D222-309F-4CA7-A074-BC78D07E0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42E5-25C9-4504-84B5-63B96D44DE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5305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00E0A1BB-5DB0-4498-98EF-20633E31B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365D-E1D5-4E86-B694-CA8932E44611}" type="datetimeFigureOut">
              <a:rPr lang="hr-HR" smtClean="0"/>
              <a:t>12.4.2018.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014E9E44-DEFB-4309-AA34-E6DCCB198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AFF50EF7-7FB8-44C1-92B8-CA8514685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42E5-25C9-4504-84B5-63B96D44DE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44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A68406-A244-4FE2-AA93-798F26B43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CDC7878-A115-4738-BF93-3FBE98EC6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DB5727A-312A-48F2-8E80-AAA38C3162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2382932-2CEA-432C-9720-C0C4C2F14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365D-E1D5-4E86-B694-CA8932E44611}" type="datetimeFigureOut">
              <a:rPr lang="hr-HR" smtClean="0"/>
              <a:t>12.4.2018.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0905D4D-225A-4C41-8846-8BC515619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CF39193-E166-450F-82A6-B0801F98F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42E5-25C9-4504-84B5-63B96D44DE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8336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41991F-8374-4996-B8BC-149EF108F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DBE9DFB6-E4E2-4C29-83D4-78D3E791E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3D6FB43-11A3-4374-8A91-D61394367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F1284D9-1426-4701-9934-5482EFF73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365D-E1D5-4E86-B694-CA8932E44611}" type="datetimeFigureOut">
              <a:rPr lang="hr-HR" smtClean="0"/>
              <a:t>12.4.2018.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0478F2A-17FB-4678-B494-B0EE7F9BC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5DEB7CA-28E2-4818-B450-FD8B2D2B1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42E5-25C9-4504-84B5-63B96D44DE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66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ADE85B4C-A283-433E-AF02-D4E3EDABF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A31924B-BDA5-4540-9FA3-968A89F08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A9CB982-1F36-4B88-B783-260387EF43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C365D-E1D5-4E86-B694-CA8932E44611}" type="datetimeFigureOut">
              <a:rPr lang="hr-HR" smtClean="0"/>
              <a:t>12.4.2018.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2DAE80F-89F3-4298-A52E-4801AFF273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72ED6CD-0E16-47F6-97C9-C92B3DF21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742E5-25C9-4504-84B5-63B96D44DE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7422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90754A-5858-44B6-A01B-D67B71C7A7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Rimski bogovi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3671A2C-8AD5-4196-A322-9493188C49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8957" y="4907756"/>
            <a:ext cx="9144000" cy="1655762"/>
          </a:xfrm>
        </p:spPr>
        <p:txBody>
          <a:bodyPr/>
          <a:lstStyle/>
          <a:p>
            <a:pPr algn="l"/>
            <a:r>
              <a:rPr lang="hr-HR" dirty="0"/>
              <a:t>Učenik: Marko Rajković</a:t>
            </a:r>
          </a:p>
          <a:p>
            <a:pPr algn="l"/>
            <a:r>
              <a:rPr lang="hr-HR" dirty="0"/>
              <a:t>Razred: 5.c</a:t>
            </a:r>
          </a:p>
          <a:p>
            <a:pPr algn="l"/>
            <a:r>
              <a:rPr lang="hr-HR" dirty="0"/>
              <a:t>Profesorica: prof. Vesna </a:t>
            </a:r>
            <a:r>
              <a:rPr lang="hr-HR" dirty="0" err="1"/>
              <a:t>Lokner</a:t>
            </a:r>
            <a:r>
              <a:rPr lang="hr-HR" dirty="0"/>
              <a:t> Kralj</a:t>
            </a:r>
          </a:p>
        </p:txBody>
      </p:sp>
    </p:spTree>
    <p:extLst>
      <p:ext uri="{BB962C8B-B14F-4D97-AF65-F5344CB8AC3E}">
        <p14:creationId xmlns:p14="http://schemas.microsoft.com/office/powerpoint/2010/main" val="3124607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1C0AEC-4BD7-4FE5-AFE9-008167E5C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Ceres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3179A82-D39D-4E58-B3E4-B24C67A19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5304"/>
            <a:ext cx="4595191" cy="4321659"/>
          </a:xfrm>
        </p:spPr>
        <p:txBody>
          <a:bodyPr/>
          <a:lstStyle/>
          <a:p>
            <a:r>
              <a:rPr lang="hr-HR" dirty="0"/>
              <a:t>Ceres ili </a:t>
            </a:r>
            <a:r>
              <a:rPr lang="hr-HR" dirty="0" err="1"/>
              <a:t>Cerera</a:t>
            </a:r>
            <a:r>
              <a:rPr lang="hr-HR" dirty="0"/>
              <a:t> je rimska božica žitarica i poljodjelstva. Često je prikazivana sa klasjem žita, koje je bilo njen simbol.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DF12CEB-BC18-4B60-AEB9-773ABB00E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5725" y="1968984"/>
            <a:ext cx="2052431" cy="360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57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6AA3F5-EAD2-4890-A6AA-9904AA86D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Merkur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7EBBEFC-B59C-4203-B917-2128ACDD0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5001"/>
            <a:ext cx="4343400" cy="3977102"/>
          </a:xfrm>
        </p:spPr>
        <p:txBody>
          <a:bodyPr/>
          <a:lstStyle/>
          <a:p>
            <a:r>
              <a:rPr lang="hr-HR" dirty="0"/>
              <a:t>Merkur je rimski bog trgovine, putovanja, te je glasnik bogova. Njegov grčki pandan je Hermes. Bio je Venerin ljubavnik.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2CA5418-4A30-44D2-A1F0-ABD7DC1E6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6700" y="1982236"/>
            <a:ext cx="2503004" cy="360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832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33C7E6-7C2C-40AC-BE56-D3716F5E3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Hvala na pažnji!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7C5F143-4F32-4107-9BA8-2083901E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5525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DB1001-417F-437C-9E4D-701C8848E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Saturn 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58FAEA8-ABEF-4A60-964E-C4A0CA3F4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257800" cy="4486275"/>
          </a:xfrm>
        </p:spPr>
        <p:txBody>
          <a:bodyPr/>
          <a:lstStyle/>
          <a:p>
            <a:r>
              <a:rPr lang="hr-HR" dirty="0"/>
              <a:t>Saturn je bog vremena u rimskoj mitologiji. Njegova je žena </a:t>
            </a:r>
            <a:r>
              <a:rPr lang="hr-HR" dirty="0" err="1"/>
              <a:t>Ops</a:t>
            </a:r>
            <a:r>
              <a:rPr lang="hr-HR" dirty="0"/>
              <a:t>, a djeca su mu: Jupiter, Neptun, Pluton, </a:t>
            </a:r>
            <a:r>
              <a:rPr lang="hr-HR" dirty="0" err="1"/>
              <a:t>Cerera</a:t>
            </a:r>
            <a:r>
              <a:rPr lang="hr-HR" dirty="0"/>
              <a:t>, </a:t>
            </a:r>
            <a:r>
              <a:rPr lang="hr-HR" dirty="0" err="1"/>
              <a:t>Junona</a:t>
            </a:r>
            <a:r>
              <a:rPr lang="hr-HR" dirty="0"/>
              <a:t> i Vesta. U grčkoj mitologiji mu je pandan </a:t>
            </a:r>
            <a:r>
              <a:rPr lang="hr-HR" dirty="0" err="1"/>
              <a:t>Kron</a:t>
            </a:r>
            <a:r>
              <a:rPr lang="hr-HR" dirty="0"/>
              <a:t>.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B544B30-82B1-4FAB-9208-DC1719AA7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5826" y="1584670"/>
            <a:ext cx="1905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213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1606C8-FE10-4A82-98AF-2BBB63209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Jupiter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767BDCC6-27B0-409D-8F21-FF67DD2AF1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81392" y="1933209"/>
            <a:ext cx="2251213" cy="3264259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084A6622-6DEC-48DF-81BF-25D7EE7DDAC7}"/>
              </a:ext>
            </a:extLst>
          </p:cNvPr>
          <p:cNvSpPr/>
          <p:nvPr/>
        </p:nvSpPr>
        <p:spPr>
          <a:xfrm>
            <a:off x="662609" y="1933209"/>
            <a:ext cx="57381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Jupiter je vrhovni rimski bog, bog oluja, groma i munje. Jupiter je bog svjetla. On šalje grmljavinu i munju, zaštitnik je pravde, istine, ćudoređa, vojsku zaustavlja u bijegu i dosuđuje joj pobjedu.</a:t>
            </a:r>
          </a:p>
        </p:txBody>
      </p:sp>
    </p:spTree>
    <p:extLst>
      <p:ext uri="{BB962C8B-B14F-4D97-AF65-F5344CB8AC3E}">
        <p14:creationId xmlns:p14="http://schemas.microsoft.com/office/powerpoint/2010/main" val="324539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2D8F83-5DA7-4931-813B-2F8A0D47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Neptun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9C631F9-EB90-40EA-9485-5E5583C07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4329"/>
            <a:ext cx="6291470" cy="4162633"/>
          </a:xfrm>
        </p:spPr>
        <p:txBody>
          <a:bodyPr/>
          <a:lstStyle/>
          <a:p>
            <a:r>
              <a:rPr lang="hr-HR" dirty="0"/>
              <a:t>Neptun je rimski bog mora. Njegov je pandan kod Grka Posejdon. Po Neptunu je ime dobio jedan planet i radioaktivni element </a:t>
            </a:r>
            <a:r>
              <a:rPr lang="hr-HR" dirty="0" err="1"/>
              <a:t>neptunij</a:t>
            </a:r>
            <a:r>
              <a:rPr lang="hr-HR" dirty="0"/>
              <a:t>. Neptunova žena je </a:t>
            </a:r>
            <a:r>
              <a:rPr lang="hr-HR" dirty="0" err="1"/>
              <a:t>Salacia</a:t>
            </a:r>
            <a:r>
              <a:rPr lang="hr-HR" dirty="0"/>
              <a:t>. Imaju sina </a:t>
            </a:r>
            <a:r>
              <a:rPr lang="hr-HR" dirty="0" err="1"/>
              <a:t>Tritona</a:t>
            </a:r>
            <a:r>
              <a:rPr lang="hr-HR" dirty="0"/>
              <a:t>, vodenjaka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07EC4BA-80C4-4DD6-BE9C-66B117585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3572" y="2014329"/>
            <a:ext cx="2618177" cy="361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659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165412-FF69-4E1D-B13E-532353FA1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Pluton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586730A-A0B8-4C80-B1F5-734585A2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9"/>
            <a:ext cx="4899991" cy="4486274"/>
          </a:xfrm>
        </p:spPr>
        <p:txBody>
          <a:bodyPr/>
          <a:lstStyle/>
          <a:p>
            <a:r>
              <a:rPr lang="hr-HR" dirty="0"/>
              <a:t>Pluton je bog podzemlja i smrti. Njegov je grčki pandan Had, iako su Grci Hada također nazivali Pluton. Pluton je povezivan s </a:t>
            </a:r>
            <a:r>
              <a:rPr lang="hr-HR" dirty="0" err="1"/>
              <a:t>Plutosom</a:t>
            </a:r>
            <a:r>
              <a:rPr lang="hr-HR" dirty="0"/>
              <a:t>, a po njemu je nazvan planet Pluton i radioaktivni element plutonij.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CF6A667-7EB3-4213-978E-AF0997325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6784" y="1495830"/>
            <a:ext cx="2717720" cy="361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17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EE844A-D26C-4783-AD37-3E9A673FD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Venera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EE74872-1BC3-4993-97A7-1C1181B1C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4701209" cy="4486275"/>
          </a:xfrm>
        </p:spPr>
        <p:txBody>
          <a:bodyPr/>
          <a:lstStyle/>
          <a:p>
            <a:r>
              <a:rPr lang="hr-HR" dirty="0"/>
              <a:t>Venera je rimska božica ljubavi, </a:t>
            </a:r>
            <a:r>
              <a:rPr lang="hr-HR" dirty="0" err="1"/>
              <a:t>lijepote</a:t>
            </a:r>
            <a:r>
              <a:rPr lang="hr-HR" dirty="0"/>
              <a:t> i braka. Njezin je grčki pandan Afrodita. Venera je udata za Vulkana, ali ga je stalno varala s Marsom, njegovim bratom.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EC8FE4B-2924-40AF-B300-02D456637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1117" y="1823622"/>
            <a:ext cx="4790974" cy="301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30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2F60FA-512E-4FAB-8331-B4EC2106D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hr-HR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hr-HR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Minerva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C813672-4BB7-4A02-BE57-6F9180811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375" y="2054087"/>
            <a:ext cx="4489174" cy="4281902"/>
          </a:xfrm>
        </p:spPr>
        <p:txBody>
          <a:bodyPr/>
          <a:lstStyle/>
          <a:p>
            <a:r>
              <a:rPr lang="hr-HR" dirty="0"/>
              <a:t>Minerva je božica ratnica, božica mudrosti. Ona je Jupiterova kćer, a u Grčkoj joj je pandan Atena. Bila je djevica, izumiteljica glazbe.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DD7EC7D-BC42-49B2-A3EE-58477D230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098" y="2143539"/>
            <a:ext cx="2304016" cy="35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073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2A3E19-C38B-4386-85AA-CB395D5FB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Vulkan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3C701BF-DF12-471C-8378-6EDBD3235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4740965" cy="4486275"/>
          </a:xfrm>
        </p:spPr>
        <p:txBody>
          <a:bodyPr/>
          <a:lstStyle/>
          <a:p>
            <a:r>
              <a:rPr lang="hr-HR" dirty="0"/>
              <a:t>Vulkan je u rimskoj mitologiji sin Jupitera i </a:t>
            </a:r>
            <a:r>
              <a:rPr lang="hr-HR" dirty="0" err="1"/>
              <a:t>Junone</a:t>
            </a:r>
            <a:r>
              <a:rPr lang="hr-HR" dirty="0"/>
              <a:t>, te Venerin muž. Vulkan je bog vatre i vulkana, a izrađivao je i oružje i oklope za bogove i heroje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249AE99-5501-428A-907B-12846BA7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5117" y="1495611"/>
            <a:ext cx="2021578" cy="386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333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F52BA2-448A-4623-96F2-01BA917C7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Mars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7A502E-7CA5-43E7-BB3F-F15F1D5E5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4780722" cy="4486275"/>
          </a:xfrm>
        </p:spPr>
        <p:txBody>
          <a:bodyPr/>
          <a:lstStyle/>
          <a:p>
            <a:r>
              <a:rPr lang="hr-HR" dirty="0"/>
              <a:t>Mars je u rimskoj mitologiji sin Jupitera i </a:t>
            </a:r>
            <a:r>
              <a:rPr lang="hr-HR" dirty="0" err="1"/>
              <a:t>Junone</a:t>
            </a:r>
            <a:r>
              <a:rPr lang="hr-HR" dirty="0"/>
              <a:t>, </a:t>
            </a:r>
            <a:r>
              <a:rPr lang="hr-HR" dirty="0" err="1"/>
              <a:t>Vulkanov</a:t>
            </a:r>
            <a:r>
              <a:rPr lang="hr-HR" dirty="0"/>
              <a:t> brat, Venerin ljubavnik, i bog rata. Otac je </a:t>
            </a:r>
            <a:r>
              <a:rPr lang="hr-HR" dirty="0" err="1"/>
              <a:t>Romula</a:t>
            </a:r>
            <a:r>
              <a:rPr lang="hr-HR" dirty="0"/>
              <a:t> i Rema, osnivača rima, te su ga Rimljani smatrali svojim djedom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9EE9CBE-B934-4445-AC25-6B11E67C7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385" y="2295939"/>
            <a:ext cx="4232415" cy="169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349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360</Words>
  <Application>Microsoft Office PowerPoint</Application>
  <PresentationFormat>Široki zaslon</PresentationFormat>
  <Paragraphs>25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sustava Office</vt:lpstr>
      <vt:lpstr>Rimski bogovi</vt:lpstr>
      <vt:lpstr>Saturn  </vt:lpstr>
      <vt:lpstr>Jupiter</vt:lpstr>
      <vt:lpstr>Neptun</vt:lpstr>
      <vt:lpstr>Pluton</vt:lpstr>
      <vt:lpstr>Venera </vt:lpstr>
      <vt:lpstr> Minerva</vt:lpstr>
      <vt:lpstr>Vulkan</vt:lpstr>
      <vt:lpstr>Mars</vt:lpstr>
      <vt:lpstr>Ceres </vt:lpstr>
      <vt:lpstr>Merkur</vt:lpstr>
      <vt:lpstr>Hvala na pažnji!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Rimski bogovi</dc:title>
  <dc:creator>AcerLP</dc:creator>
  <cp:lastModifiedBy>AcerLP</cp:lastModifiedBy>
  <cp:revision>6</cp:revision>
  <dcterms:created xsi:type="dcterms:W3CDTF">2018-03-23T15:25:58Z</dcterms:created>
  <dcterms:modified xsi:type="dcterms:W3CDTF">2018-04-12T21:34:06Z</dcterms:modified>
</cp:coreProperties>
</file>