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79" d="100"/>
          <a:sy n="79" d="100"/>
        </p:scale>
        <p:origin x="-86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.na 1414" userId="696b915c05ea09d6" providerId="Windows Live" clId="Web-{FB90DB70-CCF1-48F8-9AF0-1CAF8B959D3A}"/>
    <pc:docChg chg="modSld">
      <pc:chgData name="Iva.na 1414" userId="696b915c05ea09d6" providerId="Windows Live" clId="Web-{FB90DB70-CCF1-48F8-9AF0-1CAF8B959D3A}" dt="2018-04-10T18:54:23.532" v="3"/>
      <pc:docMkLst>
        <pc:docMk/>
      </pc:docMkLst>
      <pc:sldChg chg="addAnim modAnim">
        <pc:chgData name="Iva.na 1414" userId="696b915c05ea09d6" providerId="Windows Live" clId="Web-{FB90DB70-CCF1-48F8-9AF0-1CAF8B959D3A}" dt="2018-04-10T18:54:23.532" v="3"/>
        <pc:sldMkLst>
          <pc:docMk/>
          <pc:sldMk cId="90713887" sldId="257"/>
        </pc:sldMkLst>
      </pc:sldChg>
    </pc:docChg>
  </pc:docChgLst>
  <pc:docChgLst>
    <pc:chgData name="Iva.na 1414" userId="696b915c05ea09d6" providerId="Windows Live" clId="Web-{EBA890B7-5176-42C0-8F48-BE015BC0817F}"/>
    <pc:docChg chg="modSld">
      <pc:chgData name="Iva.na 1414" userId="696b915c05ea09d6" providerId="Windows Live" clId="Web-{EBA890B7-5176-42C0-8F48-BE015BC0817F}" dt="2018-04-10T18:56:26.767" v="5"/>
      <pc:docMkLst>
        <pc:docMk/>
      </pc:docMkLst>
      <pc:sldChg chg="addAnim modAnim">
        <pc:chgData name="Iva.na 1414" userId="696b915c05ea09d6" providerId="Windows Live" clId="Web-{EBA890B7-5176-42C0-8F48-BE015BC0817F}" dt="2018-04-10T18:56:26.767" v="5"/>
        <pc:sldMkLst>
          <pc:docMk/>
          <pc:sldMk cId="76035847" sldId="258"/>
        </pc:sldMkLst>
      </pc:sldChg>
    </pc:docChg>
  </pc:docChgLst>
  <pc:docChgLst>
    <pc:chgData name="Iva.na 1414" userId="696b915c05ea09d6" providerId="Windows Live" clId="Web-{F33FC832-4104-494F-A430-D915C7D162D4}"/>
    <pc:docChg chg="addSld delSld modSld modMainMaster">
      <pc:chgData name="Iva.na 1414" userId="696b915c05ea09d6" providerId="Windows Live" clId="Web-{F33FC832-4104-494F-A430-D915C7D162D4}" dt="2018-04-10T17:33:33.342" v="380"/>
      <pc:docMkLst>
        <pc:docMk/>
      </pc:docMkLst>
      <pc:sldChg chg="delSp modSp modTransition">
        <pc:chgData name="Iva.na 1414" userId="696b915c05ea09d6" providerId="Windows Live" clId="Web-{F33FC832-4104-494F-A430-D915C7D162D4}" dt="2018-04-10T17:33:33.342" v="380"/>
        <pc:sldMkLst>
          <pc:docMk/>
          <pc:sldMk cId="2192576178" sldId="256"/>
        </pc:sldMkLst>
        <pc:spChg chg="mod">
          <ac:chgData name="Iva.na 1414" userId="696b915c05ea09d6" providerId="Windows Live" clId="Web-{F33FC832-4104-494F-A430-D915C7D162D4}" dt="2018-04-10T17:06:27.707" v="29"/>
          <ac:spMkLst>
            <pc:docMk/>
            <pc:sldMk cId="2192576178" sldId="256"/>
            <ac:spMk id="2" creationId="{00000000-0000-0000-0000-000000000000}"/>
          </ac:spMkLst>
        </pc:spChg>
        <pc:spChg chg="del mod">
          <ac:chgData name="Iva.na 1414" userId="696b915c05ea09d6" providerId="Windows Live" clId="Web-{F33FC832-4104-494F-A430-D915C7D162D4}" dt="2018-04-10T17:07:36.393" v="36"/>
          <ac:spMkLst>
            <pc:docMk/>
            <pc:sldMk cId="2192576178" sldId="256"/>
            <ac:spMk id="3" creationId="{00000000-0000-0000-0000-000000000000}"/>
          </ac:spMkLst>
        </pc:spChg>
      </pc:sldChg>
      <pc:sldChg chg="addSp delSp modSp new modTransition">
        <pc:chgData name="Iva.na 1414" userId="696b915c05ea09d6" providerId="Windows Live" clId="Web-{F33FC832-4104-494F-A430-D915C7D162D4}" dt="2018-04-10T17:33:33.342" v="380"/>
        <pc:sldMkLst>
          <pc:docMk/>
          <pc:sldMk cId="90713887" sldId="257"/>
        </pc:sldMkLst>
        <pc:spChg chg="mod">
          <ac:chgData name="Iva.na 1414" userId="696b915c05ea09d6" providerId="Windows Live" clId="Web-{F33FC832-4104-494F-A430-D915C7D162D4}" dt="2018-04-10T17:14:06.180" v="80"/>
          <ac:spMkLst>
            <pc:docMk/>
            <pc:sldMk cId="90713887" sldId="257"/>
            <ac:spMk id="2" creationId="{F4D0F624-0E12-480E-B951-C10E95486655}"/>
          </ac:spMkLst>
        </pc:spChg>
        <pc:spChg chg="del">
          <ac:chgData name="Iva.na 1414" userId="696b915c05ea09d6" providerId="Windows Live" clId="Web-{F33FC832-4104-494F-A430-D915C7D162D4}" dt="2018-04-10T17:12:48.242" v="60"/>
          <ac:spMkLst>
            <pc:docMk/>
            <pc:sldMk cId="90713887" sldId="257"/>
            <ac:spMk id="3" creationId="{2B292524-74BE-48B4-9990-3286C64BECA9}"/>
          </ac:spMkLst>
        </pc:spChg>
        <pc:spChg chg="mod">
          <ac:chgData name="Iva.na 1414" userId="696b915c05ea09d6" providerId="Windows Live" clId="Web-{F33FC832-4104-494F-A430-D915C7D162D4}" dt="2018-04-10T17:19:06.416" v="280"/>
          <ac:spMkLst>
            <pc:docMk/>
            <pc:sldMk cId="90713887" sldId="257"/>
            <ac:spMk id="4" creationId="{3F4CC459-2A2F-48BF-9D7D-E9D52D9F5D82}"/>
          </ac:spMkLst>
        </pc:spChg>
        <pc:picChg chg="add mod ord">
          <ac:chgData name="Iva.na 1414" userId="696b915c05ea09d6" providerId="Windows Live" clId="Web-{F33FC832-4104-494F-A430-D915C7D162D4}" dt="2018-04-10T17:12:57.601" v="62"/>
          <ac:picMkLst>
            <pc:docMk/>
            <pc:sldMk cId="90713887" sldId="257"/>
            <ac:picMk id="5" creationId="{712B26C8-3908-4FA4-BD4A-794F634B0A73}"/>
          </ac:picMkLst>
        </pc:picChg>
      </pc:sldChg>
      <pc:sldChg chg="addSp delSp modSp new del">
        <pc:chgData name="Iva.na 1414" userId="696b915c05ea09d6" providerId="Windows Live" clId="Web-{F33FC832-4104-494F-A430-D915C7D162D4}" dt="2018-04-10T17:09:43.678" v="43"/>
        <pc:sldMkLst>
          <pc:docMk/>
          <pc:sldMk cId="2995306773" sldId="257"/>
        </pc:sldMkLst>
        <pc:spChg chg="del">
          <ac:chgData name="Iva.na 1414" userId="696b915c05ea09d6" providerId="Windows Live" clId="Web-{F33FC832-4104-494F-A430-D915C7D162D4}" dt="2018-04-10T17:09:26.491" v="38"/>
          <ac:spMkLst>
            <pc:docMk/>
            <pc:sldMk cId="2995306773" sldId="257"/>
            <ac:spMk id="4" creationId="{43F0AF7D-391A-47C7-ACF9-780955B329D6}"/>
          </ac:spMkLst>
        </pc:spChg>
        <pc:picChg chg="add mod ord">
          <ac:chgData name="Iva.na 1414" userId="696b915c05ea09d6" providerId="Windows Live" clId="Web-{F33FC832-4104-494F-A430-D915C7D162D4}" dt="2018-04-10T17:09:38.537" v="42"/>
          <ac:picMkLst>
            <pc:docMk/>
            <pc:sldMk cId="2995306773" sldId="257"/>
            <ac:picMk id="7" creationId="{37BE5FD0-863E-453D-BB4B-4060067F3DCF}"/>
          </ac:picMkLst>
        </pc:picChg>
      </pc:sldChg>
      <pc:sldChg chg="addSp delSp modSp new del">
        <pc:chgData name="Iva.na 1414" userId="696b915c05ea09d6" providerId="Windows Live" clId="Web-{F33FC832-4104-494F-A430-D915C7D162D4}" dt="2018-04-10T17:12:09.632" v="58"/>
        <pc:sldMkLst>
          <pc:docMk/>
          <pc:sldMk cId="4055549378" sldId="257"/>
        </pc:sldMkLst>
        <pc:spChg chg="del">
          <ac:chgData name="Iva.na 1414" userId="696b915c05ea09d6" providerId="Windows Live" clId="Web-{F33FC832-4104-494F-A430-D915C7D162D4}" dt="2018-04-10T17:10:20.850" v="45"/>
          <ac:spMkLst>
            <pc:docMk/>
            <pc:sldMk cId="4055549378" sldId="257"/>
            <ac:spMk id="3" creationId="{2BE63BAC-071A-4FBF-A28C-52016A6E7AFA}"/>
          </ac:spMkLst>
        </pc:spChg>
        <pc:picChg chg="add mod ord modCrop">
          <ac:chgData name="Iva.na 1414" userId="696b915c05ea09d6" providerId="Windows Live" clId="Web-{F33FC832-4104-494F-A430-D915C7D162D4}" dt="2018-04-10T17:11:58.085" v="57"/>
          <ac:picMkLst>
            <pc:docMk/>
            <pc:sldMk cId="4055549378" sldId="257"/>
            <ac:picMk id="5" creationId="{F0E6A094-78D9-484A-AD0C-97DCED859F28}"/>
          </ac:picMkLst>
        </pc:picChg>
      </pc:sldChg>
      <pc:sldChg chg="addSp delSp modSp new modTransition">
        <pc:chgData name="Iva.na 1414" userId="696b915c05ea09d6" providerId="Windows Live" clId="Web-{F33FC832-4104-494F-A430-D915C7D162D4}" dt="2018-04-10T17:33:33.342" v="380"/>
        <pc:sldMkLst>
          <pc:docMk/>
          <pc:sldMk cId="76035847" sldId="258"/>
        </pc:sldMkLst>
        <pc:spChg chg="mod">
          <ac:chgData name="Iva.na 1414" userId="696b915c05ea09d6" providerId="Windows Live" clId="Web-{F33FC832-4104-494F-A430-D915C7D162D4}" dt="2018-04-10T17:25:05.698" v="374"/>
          <ac:spMkLst>
            <pc:docMk/>
            <pc:sldMk cId="76035847" sldId="258"/>
            <ac:spMk id="2" creationId="{D4277AA6-BA2D-4AAA-A041-9FB58ECBA4D2}"/>
          </ac:spMkLst>
        </pc:spChg>
        <pc:spChg chg="del">
          <ac:chgData name="Iva.na 1414" userId="696b915c05ea09d6" providerId="Windows Live" clId="Web-{F33FC832-4104-494F-A430-D915C7D162D4}" dt="2018-04-10T17:20:55.244" v="282"/>
          <ac:spMkLst>
            <pc:docMk/>
            <pc:sldMk cId="76035847" sldId="258"/>
            <ac:spMk id="3" creationId="{82CD159C-D612-43A0-8F01-E3452AE34134}"/>
          </ac:spMkLst>
        </pc:spChg>
        <pc:spChg chg="del">
          <ac:chgData name="Iva.na 1414" userId="696b915c05ea09d6" providerId="Windows Live" clId="Web-{F33FC832-4104-494F-A430-D915C7D162D4}" dt="2018-04-10T17:24:23.791" v="340"/>
          <ac:spMkLst>
            <pc:docMk/>
            <pc:sldMk cId="76035847" sldId="258"/>
            <ac:spMk id="4" creationId="{BFCE18FC-61D6-499A-AE84-CF96DAB89BEE}"/>
          </ac:spMkLst>
        </pc:spChg>
        <pc:picChg chg="add mod ord">
          <ac:chgData name="Iva.na 1414" userId="696b915c05ea09d6" providerId="Windows Live" clId="Web-{F33FC832-4104-494F-A430-D915C7D162D4}" dt="2018-04-10T17:21:19.369" v="285"/>
          <ac:picMkLst>
            <pc:docMk/>
            <pc:sldMk cId="76035847" sldId="258"/>
            <ac:picMk id="5" creationId="{D7AF2CC4-BA14-41AB-BDE0-D4E35E33ED88}"/>
          </ac:picMkLst>
        </pc:picChg>
        <pc:picChg chg="add mod ord">
          <ac:chgData name="Iva.na 1414" userId="696b915c05ea09d6" providerId="Windows Live" clId="Web-{F33FC832-4104-494F-A430-D915C7D162D4}" dt="2018-04-10T17:24:41.448" v="345"/>
          <ac:picMkLst>
            <pc:docMk/>
            <pc:sldMk cId="76035847" sldId="258"/>
            <ac:picMk id="7" creationId="{68F2A2C0-1333-47DC-BE03-EBC0E6E834A7}"/>
          </ac:picMkLst>
        </pc:picChg>
      </pc:sldChg>
      <pc:sldMasterChg chg="modTransition modSldLayout">
        <pc:chgData name="Iva.na 1414" userId="696b915c05ea09d6" providerId="Windows Live" clId="Web-{F33FC832-4104-494F-A430-D915C7D162D4}" dt="2018-04-10T17:33:33.342" v="380"/>
        <pc:sldMasterMkLst>
          <pc:docMk/>
          <pc:sldMasterMk cId="2477989848" sldId="2147483687"/>
        </pc:sldMasterMkLst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3700796734" sldId="2147483688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1420277478" sldId="2147483689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3533275571" sldId="2147483690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2733944419" sldId="2147483691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1311307967" sldId="2147483692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2160307807" sldId="2147483693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2901087303" sldId="2147483694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3841024324" sldId="2147483695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1762630263" sldId="2147483696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486688809" sldId="2147483697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4158102697" sldId="2147483698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1521665040" sldId="2147483699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3569850980" sldId="2147483700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3279035205" sldId="2147483701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2414562969" sldId="2147483702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1439713036" sldId="2147483703"/>
          </pc:sldLayoutMkLst>
        </pc:sldLayoutChg>
        <pc:sldLayoutChg chg="modTransition">
          <pc:chgData name="Iva.na 1414" userId="696b915c05ea09d6" providerId="Windows Live" clId="Web-{F33FC832-4104-494F-A430-D915C7D162D4}" dt="2018-04-10T17:33:33.342" v="380"/>
          <pc:sldLayoutMkLst>
            <pc:docMk/>
            <pc:sldMasterMk cId="2477989848" sldId="2147483687"/>
            <pc:sldLayoutMk cId="3162334278" sldId="2147483704"/>
          </pc:sldLayoutMkLst>
        </pc:sldLayoutChg>
      </pc:sldMasterChg>
    </pc:docChg>
  </pc:docChgLst>
  <pc:docChgLst>
    <pc:chgData name="Iva.na 1414" userId="696b915c05ea09d6" providerId="Windows Live" clId="Web-{C99DE7C4-CB10-428C-A4D5-EC78D78B7EEF}"/>
    <pc:docChg chg="modSld">
      <pc:chgData name="Iva.na 1414" userId="696b915c05ea09d6" providerId="Windows Live" clId="Web-{C99DE7C4-CB10-428C-A4D5-EC78D78B7EEF}" dt="2018-04-10T19:16:28.588" v="17"/>
      <pc:docMkLst>
        <pc:docMk/>
      </pc:docMkLst>
      <pc:sldChg chg="modSp">
        <pc:chgData name="Iva.na 1414" userId="696b915c05ea09d6" providerId="Windows Live" clId="Web-{C99DE7C4-CB10-428C-A4D5-EC78D78B7EEF}" dt="2018-04-10T19:16:28.588" v="17"/>
        <pc:sldMkLst>
          <pc:docMk/>
          <pc:sldMk cId="4138823720" sldId="261"/>
        </pc:sldMkLst>
        <pc:spChg chg="mod">
          <ac:chgData name="Iva.na 1414" userId="696b915c05ea09d6" providerId="Windows Live" clId="Web-{C99DE7C4-CB10-428C-A4D5-EC78D78B7EEF}" dt="2018-04-10T19:16:22.994" v="14"/>
          <ac:spMkLst>
            <pc:docMk/>
            <pc:sldMk cId="4138823720" sldId="261"/>
            <ac:spMk id="2" creationId="{051402A8-8204-49BC-B077-1BBD9D3284DA}"/>
          </ac:spMkLst>
        </pc:spChg>
        <pc:picChg chg="mod">
          <ac:chgData name="Iva.na 1414" userId="696b915c05ea09d6" providerId="Windows Live" clId="Web-{C99DE7C4-CB10-428C-A4D5-EC78D78B7EEF}" dt="2018-04-10T19:16:28.588" v="17"/>
          <ac:picMkLst>
            <pc:docMk/>
            <pc:sldMk cId="4138823720" sldId="261"/>
            <ac:picMk id="9" creationId="{47D758BE-E32B-4A03-8EFB-FBA4098DD69D}"/>
          </ac:picMkLst>
        </pc:picChg>
      </pc:sldChg>
    </pc:docChg>
  </pc:docChgLst>
  <pc:docChgLst>
    <pc:chgData name="Iva.na 1414" userId="696b915c05ea09d6" providerId="Windows Live" clId="Web-{A091A6D7-37A4-48E3-8208-20D9380FE1DB}"/>
    <pc:docChg chg="modSld">
      <pc:chgData name="Iva.na 1414" userId="696b915c05ea09d6" providerId="Windows Live" clId="Web-{A091A6D7-37A4-48E3-8208-20D9380FE1DB}" dt="2018-04-10T18:55:09.751" v="1"/>
      <pc:docMkLst>
        <pc:docMk/>
      </pc:docMkLst>
      <pc:sldChg chg="addAnim modAnim">
        <pc:chgData name="Iva.na 1414" userId="696b915c05ea09d6" providerId="Windows Live" clId="Web-{A091A6D7-37A4-48E3-8208-20D9380FE1DB}" dt="2018-04-10T18:55:09.751" v="1"/>
        <pc:sldMkLst>
          <pc:docMk/>
          <pc:sldMk cId="90713887" sldId="257"/>
        </pc:sldMkLst>
      </pc:sldChg>
    </pc:docChg>
  </pc:docChgLst>
  <pc:docChgLst>
    <pc:chgData name="Iva.na 1414" userId="696b915c05ea09d6" providerId="Windows Live" clId="Web-{AD08B963-7AA8-43F5-BCD7-97CAE7BEC3FE}"/>
    <pc:docChg chg="modSld">
      <pc:chgData name="Iva.na 1414" userId="696b915c05ea09d6" providerId="Windows Live" clId="Web-{AD08B963-7AA8-43F5-BCD7-97CAE7BEC3FE}" dt="2018-04-10T18:47:28.854" v="0"/>
      <pc:docMkLst>
        <pc:docMk/>
      </pc:docMkLst>
      <pc:sldChg chg="modAnim">
        <pc:chgData name="Iva.na 1414" userId="696b915c05ea09d6" providerId="Windows Live" clId="Web-{AD08B963-7AA8-43F5-BCD7-97CAE7BEC3FE}" dt="2018-04-10T18:47:28.854" v="0"/>
        <pc:sldMkLst>
          <pc:docMk/>
          <pc:sldMk cId="2192576178" sldId="256"/>
        </pc:sldMkLst>
      </pc:sldChg>
    </pc:docChg>
  </pc:docChgLst>
  <pc:docChgLst>
    <pc:chgData name="Iva.na 1414" userId="696b915c05ea09d6" providerId="Windows Live" clId="Web-{AAA57BCF-5720-40DC-A82F-58BDF9B4BB7F}"/>
    <pc:docChg chg="modSld">
      <pc:chgData name="Iva.na 1414" userId="696b915c05ea09d6" providerId="Windows Live" clId="Web-{AAA57BCF-5720-40DC-A82F-58BDF9B4BB7F}" dt="2018-04-10T18:48:42.245" v="2"/>
      <pc:docMkLst>
        <pc:docMk/>
      </pc:docMkLst>
      <pc:sldChg chg="modTransition">
        <pc:chgData name="Iva.na 1414" userId="696b915c05ea09d6" providerId="Windows Live" clId="Web-{AAA57BCF-5720-40DC-A82F-58BDF9B4BB7F}" dt="2018-04-10T18:48:32.870" v="1"/>
        <pc:sldMkLst>
          <pc:docMk/>
          <pc:sldMk cId="2192576178" sldId="256"/>
        </pc:sldMkLst>
      </pc:sldChg>
      <pc:sldChg chg="modTransition">
        <pc:chgData name="Iva.na 1414" userId="696b915c05ea09d6" providerId="Windows Live" clId="Web-{AAA57BCF-5720-40DC-A82F-58BDF9B4BB7F}" dt="2018-04-10T18:48:42.245" v="2"/>
        <pc:sldMkLst>
          <pc:docMk/>
          <pc:sldMk cId="90713887" sldId="257"/>
        </pc:sldMkLst>
      </pc:sldChg>
    </pc:docChg>
  </pc:docChgLst>
  <pc:docChgLst>
    <pc:chgData name="Iva.na 1414" userId="696b915c05ea09d6" providerId="Windows Live" clId="Web-{E656BE62-5BD0-46D2-8333-09FF9F668B11}"/>
    <pc:docChg chg="modSld">
      <pc:chgData name="Iva.na 1414" userId="696b915c05ea09d6" providerId="Windows Live" clId="Web-{E656BE62-5BD0-46D2-8333-09FF9F668B11}" dt="2018-04-10T18:45:03.931" v="0"/>
      <pc:docMkLst>
        <pc:docMk/>
      </pc:docMkLst>
      <pc:sldChg chg="modAnim">
        <pc:chgData name="Iva.na 1414" userId="696b915c05ea09d6" providerId="Windows Live" clId="Web-{E656BE62-5BD0-46D2-8333-09FF9F668B11}" dt="2018-04-10T18:45:03.931" v="0"/>
        <pc:sldMkLst>
          <pc:docMk/>
          <pc:sldMk cId="2192576178" sldId="256"/>
        </pc:sldMkLst>
      </pc:sldChg>
    </pc:docChg>
  </pc:docChgLst>
  <pc:docChgLst>
    <pc:chgData name="Iva.na 1414" userId="696b915c05ea09d6" providerId="Windows Live" clId="Web-{9228896F-0935-4188-995D-01D8003D429D}"/>
    <pc:docChg chg="modSld">
      <pc:chgData name="Iva.na 1414" userId="696b915c05ea09d6" providerId="Windows Live" clId="Web-{9228896F-0935-4188-995D-01D8003D429D}" dt="2018-04-10T18:46:58.135" v="2"/>
      <pc:docMkLst>
        <pc:docMk/>
      </pc:docMkLst>
      <pc:sldChg chg="modAnim">
        <pc:chgData name="Iva.na 1414" userId="696b915c05ea09d6" providerId="Windows Live" clId="Web-{9228896F-0935-4188-995D-01D8003D429D}" dt="2018-04-10T18:46:58.135" v="2"/>
        <pc:sldMkLst>
          <pc:docMk/>
          <pc:sldMk cId="2192576178" sldId="256"/>
        </pc:sldMkLst>
      </pc:sldChg>
    </pc:docChg>
  </pc:docChgLst>
  <pc:docChgLst>
    <pc:chgData name="Iva.na 1414" userId="696b915c05ea09d6" providerId="Windows Live" clId="Web-{F1122748-D4D6-4B09-83CA-E07E28A5330C}"/>
    <pc:docChg chg="modSld">
      <pc:chgData name="Iva.na 1414" userId="696b915c05ea09d6" providerId="Windows Live" clId="Web-{F1122748-D4D6-4B09-83CA-E07E28A5330C}" dt="2018-04-10T18:43:55.369" v="1"/>
      <pc:docMkLst>
        <pc:docMk/>
      </pc:docMkLst>
      <pc:sldChg chg="addAnim modAnim">
        <pc:chgData name="Iva.na 1414" userId="696b915c05ea09d6" providerId="Windows Live" clId="Web-{F1122748-D4D6-4B09-83CA-E07E28A5330C}" dt="2018-04-10T18:43:55.369" v="1"/>
        <pc:sldMkLst>
          <pc:docMk/>
          <pc:sldMk cId="2192576178" sldId="256"/>
        </pc:sldMkLst>
      </pc:sldChg>
    </pc:docChg>
  </pc:docChgLst>
  <pc:docChgLst>
    <pc:chgData name="Iva.na 1414" userId="696b915c05ea09d6" providerId="Windows Live" clId="Web-{97B4D166-4589-4F22-A728-8B0B2FAA8B73}"/>
    <pc:docChg chg="addSld modSld sldOrd">
      <pc:chgData name="Iva.na 1414" userId="696b915c05ea09d6" providerId="Windows Live" clId="Web-{97B4D166-4589-4F22-A728-8B0B2FAA8B73}" dt="2018-04-10T18:34:05.052" v="549"/>
      <pc:docMkLst>
        <pc:docMk/>
      </pc:docMkLst>
      <pc:sldChg chg="modTransition">
        <pc:chgData name="Iva.na 1414" userId="696b915c05ea09d6" providerId="Windows Live" clId="Web-{97B4D166-4589-4F22-A728-8B0B2FAA8B73}" dt="2018-04-10T18:34:05.052" v="549"/>
        <pc:sldMkLst>
          <pc:docMk/>
          <pc:sldMk cId="2192576178" sldId="256"/>
        </pc:sldMkLst>
      </pc:sldChg>
      <pc:sldChg chg="modSp">
        <pc:chgData name="Iva.na 1414" userId="696b915c05ea09d6" providerId="Windows Live" clId="Web-{97B4D166-4589-4F22-A728-8B0B2FAA8B73}" dt="2018-04-10T18:18:04.203" v="370"/>
        <pc:sldMkLst>
          <pc:docMk/>
          <pc:sldMk cId="90713887" sldId="257"/>
        </pc:sldMkLst>
        <pc:spChg chg="mod">
          <ac:chgData name="Iva.na 1414" userId="696b915c05ea09d6" providerId="Windows Live" clId="Web-{97B4D166-4589-4F22-A728-8B0B2FAA8B73}" dt="2018-04-10T18:18:04.203" v="370"/>
          <ac:spMkLst>
            <pc:docMk/>
            <pc:sldMk cId="90713887" sldId="257"/>
            <ac:spMk id="4" creationId="{3F4CC459-2A2F-48BF-9D7D-E9D52D9F5D82}"/>
          </ac:spMkLst>
        </pc:spChg>
      </pc:sldChg>
      <pc:sldChg chg="addSp delSp modSp ord">
        <pc:chgData name="Iva.na 1414" userId="696b915c05ea09d6" providerId="Windows Live" clId="Web-{97B4D166-4589-4F22-A728-8B0B2FAA8B73}" dt="2018-04-10T18:30:09.317" v="548"/>
        <pc:sldMkLst>
          <pc:docMk/>
          <pc:sldMk cId="76035847" sldId="258"/>
        </pc:sldMkLst>
        <pc:spChg chg="mod">
          <ac:chgData name="Iva.na 1414" userId="696b915c05ea09d6" providerId="Windows Live" clId="Web-{97B4D166-4589-4F22-A728-8B0B2FAA8B73}" dt="2018-04-10T18:17:07.265" v="352"/>
          <ac:spMkLst>
            <pc:docMk/>
            <pc:sldMk cId="76035847" sldId="258"/>
            <ac:spMk id="2" creationId="{D4277AA6-BA2D-4AAA-A041-9FB58ECBA4D2}"/>
          </ac:spMkLst>
        </pc:spChg>
        <pc:picChg chg="add del mod">
          <ac:chgData name="Iva.na 1414" userId="696b915c05ea09d6" providerId="Windows Live" clId="Web-{97B4D166-4589-4F22-A728-8B0B2FAA8B73}" dt="2018-04-10T18:30:09.317" v="548"/>
          <ac:picMkLst>
            <pc:docMk/>
            <pc:sldMk cId="76035847" sldId="258"/>
            <ac:picMk id="3" creationId="{A8744808-2C5A-40D6-BD01-D53533B3DA9E}"/>
          </ac:picMkLst>
        </pc:picChg>
        <pc:picChg chg="mod">
          <ac:chgData name="Iva.na 1414" userId="696b915c05ea09d6" providerId="Windows Live" clId="Web-{97B4D166-4589-4F22-A728-8B0B2FAA8B73}" dt="2018-04-10T18:26:50.957" v="536"/>
          <ac:picMkLst>
            <pc:docMk/>
            <pc:sldMk cId="76035847" sldId="258"/>
            <ac:picMk id="5" creationId="{D7AF2CC4-BA14-41AB-BDE0-D4E35E33ED88}"/>
          </ac:picMkLst>
        </pc:picChg>
        <pc:picChg chg="mod">
          <ac:chgData name="Iva.na 1414" userId="696b915c05ea09d6" providerId="Windows Live" clId="Web-{97B4D166-4589-4F22-A728-8B0B2FAA8B73}" dt="2018-04-10T18:26:57.425" v="537"/>
          <ac:picMkLst>
            <pc:docMk/>
            <pc:sldMk cId="76035847" sldId="258"/>
            <ac:picMk id="7" creationId="{68F2A2C0-1333-47DC-BE03-EBC0E6E834A7}"/>
          </ac:picMkLst>
        </pc:picChg>
      </pc:sldChg>
      <pc:sldChg chg="addSp delSp modSp new">
        <pc:chgData name="Iva.na 1414" userId="696b915c05ea09d6" providerId="Windows Live" clId="Web-{97B4D166-4589-4F22-A728-8B0B2FAA8B73}" dt="2018-04-10T18:28:00.879" v="541"/>
        <pc:sldMkLst>
          <pc:docMk/>
          <pc:sldMk cId="3290207958" sldId="259"/>
        </pc:sldMkLst>
        <pc:spChg chg="mod">
          <ac:chgData name="Iva.na 1414" userId="696b915c05ea09d6" providerId="Windows Live" clId="Web-{97B4D166-4589-4F22-A728-8B0B2FAA8B73}" dt="2018-04-10T18:06:53.996" v="156"/>
          <ac:spMkLst>
            <pc:docMk/>
            <pc:sldMk cId="3290207958" sldId="259"/>
            <ac:spMk id="2" creationId="{20699CE6-882E-4EF4-8DEB-BCCE506B8B81}"/>
          </ac:spMkLst>
        </pc:spChg>
        <pc:spChg chg="mod">
          <ac:chgData name="Iva.na 1414" userId="696b915c05ea09d6" providerId="Windows Live" clId="Web-{97B4D166-4589-4F22-A728-8B0B2FAA8B73}" dt="2018-04-10T18:19:00.172" v="381"/>
          <ac:spMkLst>
            <pc:docMk/>
            <pc:sldMk cId="3290207958" sldId="259"/>
            <ac:spMk id="3" creationId="{D89D85BE-644C-4F27-87CB-75BBC37CC812}"/>
          </ac:spMkLst>
        </pc:spChg>
        <pc:spChg chg="del">
          <ac:chgData name="Iva.na 1414" userId="696b915c05ea09d6" providerId="Windows Live" clId="Web-{97B4D166-4589-4F22-A728-8B0B2FAA8B73}" dt="2018-04-10T18:27:47.410" v="538"/>
          <ac:spMkLst>
            <pc:docMk/>
            <pc:sldMk cId="3290207958" sldId="259"/>
            <ac:spMk id="4" creationId="{3ED91B56-3FD9-403E-9CDC-706692F4D2AB}"/>
          </ac:spMkLst>
        </pc:spChg>
        <pc:picChg chg="add mod ord">
          <ac:chgData name="Iva.na 1414" userId="696b915c05ea09d6" providerId="Windows Live" clId="Web-{97B4D166-4589-4F22-A728-8B0B2FAA8B73}" dt="2018-04-10T18:28:00.879" v="541"/>
          <ac:picMkLst>
            <pc:docMk/>
            <pc:sldMk cId="3290207958" sldId="259"/>
            <ac:picMk id="5" creationId="{7D4011E1-B5BE-4AD6-9A07-17C91B405CC8}"/>
          </ac:picMkLst>
        </pc:picChg>
      </pc:sldChg>
      <pc:sldChg chg="addSp delSp modSp new">
        <pc:chgData name="Iva.na 1414" userId="696b915c05ea09d6" providerId="Windows Live" clId="Web-{97B4D166-4589-4F22-A728-8B0B2FAA8B73}" dt="2018-04-10T18:26:15.988" v="529"/>
        <pc:sldMkLst>
          <pc:docMk/>
          <pc:sldMk cId="2214616171" sldId="260"/>
        </pc:sldMkLst>
        <pc:spChg chg="mod">
          <ac:chgData name="Iva.na 1414" userId="696b915c05ea09d6" providerId="Windows Live" clId="Web-{97B4D166-4589-4F22-A728-8B0B2FAA8B73}" dt="2018-04-10T18:21:43.783" v="441"/>
          <ac:spMkLst>
            <pc:docMk/>
            <pc:sldMk cId="2214616171" sldId="260"/>
            <ac:spMk id="2" creationId="{3273C0F6-8C79-413B-BE81-66905B6E84AB}"/>
          </ac:spMkLst>
        </pc:spChg>
        <pc:spChg chg="del">
          <ac:chgData name="Iva.na 1414" userId="696b915c05ea09d6" providerId="Windows Live" clId="Web-{97B4D166-4589-4F22-A728-8B0B2FAA8B73}" dt="2018-04-10T18:24:38.971" v="522"/>
          <ac:spMkLst>
            <pc:docMk/>
            <pc:sldMk cId="2214616171" sldId="260"/>
            <ac:spMk id="3" creationId="{8240AA02-83A6-4A15-8207-EE6F4594E395}"/>
          </ac:spMkLst>
        </pc:spChg>
        <pc:spChg chg="mod">
          <ac:chgData name="Iva.na 1414" userId="696b915c05ea09d6" providerId="Windows Live" clId="Web-{97B4D166-4589-4F22-A728-8B0B2FAA8B73}" dt="2018-04-10T18:23:15.190" v="520"/>
          <ac:spMkLst>
            <pc:docMk/>
            <pc:sldMk cId="2214616171" sldId="260"/>
            <ac:spMk id="4" creationId="{C962452A-6005-441F-B5E0-EC3DA1A2A57F}"/>
          </ac:spMkLst>
        </pc:spChg>
        <pc:picChg chg="add mod ord modCrop">
          <ac:chgData name="Iva.na 1414" userId="696b915c05ea09d6" providerId="Windows Live" clId="Web-{97B4D166-4589-4F22-A728-8B0B2FAA8B73}" dt="2018-04-10T18:26:15.988" v="529"/>
          <ac:picMkLst>
            <pc:docMk/>
            <pc:sldMk cId="2214616171" sldId="260"/>
            <ac:picMk id="5" creationId="{C7A68FC7-2ECE-48BC-8320-C52787ED1CE1}"/>
          </ac:picMkLst>
        </pc:picChg>
      </pc:sldChg>
    </pc:docChg>
  </pc:docChgLst>
  <pc:docChgLst>
    <pc:chgData name="Iva.na 1414" userId="696b915c05ea09d6" providerId="Windows Live" clId="Web-{AC325FF3-163F-4854-A9E0-FC2CEE51945C}"/>
    <pc:docChg chg="addSld modSld sldOrd">
      <pc:chgData name="Iva.na 1414" userId="696b915c05ea09d6" providerId="Windows Live" clId="Web-{AC325FF3-163F-4854-A9E0-FC2CEE51945C}" dt="2018-04-10T19:11:33.101" v="101"/>
      <pc:docMkLst>
        <pc:docMk/>
      </pc:docMkLst>
      <pc:sldChg chg="modSp">
        <pc:chgData name="Iva.na 1414" userId="696b915c05ea09d6" providerId="Windows Live" clId="Web-{AC325FF3-163F-4854-A9E0-FC2CEE51945C}" dt="2018-04-10T19:01:38.362" v="4"/>
        <pc:sldMkLst>
          <pc:docMk/>
          <pc:sldMk cId="90713887" sldId="257"/>
        </pc:sldMkLst>
        <pc:spChg chg="mod">
          <ac:chgData name="Iva.na 1414" userId="696b915c05ea09d6" providerId="Windows Live" clId="Web-{AC325FF3-163F-4854-A9E0-FC2CEE51945C}" dt="2018-04-10T19:01:38.362" v="4"/>
          <ac:spMkLst>
            <pc:docMk/>
            <pc:sldMk cId="90713887" sldId="257"/>
            <ac:spMk id="4" creationId="{3F4CC459-2A2F-48BF-9D7D-E9D52D9F5D82}"/>
          </ac:spMkLst>
        </pc:spChg>
      </pc:sldChg>
      <pc:sldChg chg="addSp delSp modSp new ord modTransition addAnim modAnim">
        <pc:chgData name="Iva.na 1414" userId="696b915c05ea09d6" providerId="Windows Live" clId="Web-{AC325FF3-163F-4854-A9E0-FC2CEE51945C}" dt="2018-04-10T19:11:33.101" v="101"/>
        <pc:sldMkLst>
          <pc:docMk/>
          <pc:sldMk cId="4138823720" sldId="261"/>
        </pc:sldMkLst>
        <pc:spChg chg="mod">
          <ac:chgData name="Iva.na 1414" userId="696b915c05ea09d6" providerId="Windows Live" clId="Web-{AC325FF3-163F-4854-A9E0-FC2CEE51945C}" dt="2018-04-10T19:03:44.520" v="38"/>
          <ac:spMkLst>
            <pc:docMk/>
            <pc:sldMk cId="4138823720" sldId="261"/>
            <ac:spMk id="2" creationId="{051402A8-8204-49BC-B077-1BBD9D3284DA}"/>
          </ac:spMkLst>
        </pc:spChg>
        <pc:spChg chg="mod">
          <ac:chgData name="Iva.na 1414" userId="696b915c05ea09d6" providerId="Windows Live" clId="Web-{AC325FF3-163F-4854-A9E0-FC2CEE51945C}" dt="2018-04-10T19:04:27.927" v="80"/>
          <ac:spMkLst>
            <pc:docMk/>
            <pc:sldMk cId="4138823720" sldId="261"/>
            <ac:spMk id="3" creationId="{069DEEF0-0917-4BCB-BD33-0AAFA9561FDE}"/>
          </ac:spMkLst>
        </pc:spChg>
        <pc:spChg chg="del">
          <ac:chgData name="Iva.na 1414" userId="696b915c05ea09d6" providerId="Windows Live" clId="Web-{AC325FF3-163F-4854-A9E0-FC2CEE51945C}" dt="2018-04-10T19:07:44.569" v="82"/>
          <ac:spMkLst>
            <pc:docMk/>
            <pc:sldMk cId="4138823720" sldId="261"/>
            <ac:spMk id="4" creationId="{897CF443-87AE-4E3B-932C-B54864C6B973}"/>
          </ac:spMkLst>
        </pc:spChg>
        <pc:spChg chg="add del mod">
          <ac:chgData name="Iva.na 1414" userId="696b915c05ea09d6" providerId="Windows Live" clId="Web-{AC325FF3-163F-4854-A9E0-FC2CEE51945C}" dt="2018-04-10T19:10:23.413" v="92"/>
          <ac:spMkLst>
            <pc:docMk/>
            <pc:sldMk cId="4138823720" sldId="261"/>
            <ac:spMk id="8" creationId="{86E1F7FF-A9AC-462F-A3AA-6B825BC304AD}"/>
          </ac:spMkLst>
        </pc:spChg>
        <pc:picChg chg="add del mod ord">
          <ac:chgData name="Iva.na 1414" userId="696b915c05ea09d6" providerId="Windows Live" clId="Web-{AC325FF3-163F-4854-A9E0-FC2CEE51945C}" dt="2018-04-10T19:09:20.147" v="91"/>
          <ac:picMkLst>
            <pc:docMk/>
            <pc:sldMk cId="4138823720" sldId="261"/>
            <ac:picMk id="5" creationId="{A9B426F6-366B-4159-B7D7-8B849741664E}"/>
          </ac:picMkLst>
        </pc:picChg>
        <pc:picChg chg="add mod ord">
          <ac:chgData name="Iva.na 1414" userId="696b915c05ea09d6" providerId="Windows Live" clId="Web-{AC325FF3-163F-4854-A9E0-FC2CEE51945C}" dt="2018-04-10T19:10:25.679" v="93"/>
          <ac:picMkLst>
            <pc:docMk/>
            <pc:sldMk cId="4138823720" sldId="261"/>
            <ac:picMk id="9" creationId="{47D758BE-E32B-4A03-8EFB-FBA4098DD69D}"/>
          </ac:picMkLst>
        </pc:picChg>
      </pc:sldChg>
    </pc:docChg>
  </pc:docChgLst>
  <pc:docChgLst>
    <pc:chgData name="Iva.na 1414" userId="696b915c05ea09d6" providerId="Windows Live" clId="Web-{D70C88BE-0070-4DCB-85B6-65F961385A59}"/>
    <pc:docChg chg="modSld">
      <pc:chgData name="Iva.na 1414" userId="696b915c05ea09d6" providerId="Windows Live" clId="Web-{D70C88BE-0070-4DCB-85B6-65F961385A59}" dt="2018-04-10T18:41:33.727" v="39"/>
      <pc:docMkLst>
        <pc:docMk/>
      </pc:docMkLst>
      <pc:sldChg chg="modTransition">
        <pc:chgData name="Iva.na 1414" userId="696b915c05ea09d6" providerId="Windows Live" clId="Web-{D70C88BE-0070-4DCB-85B6-65F961385A59}" dt="2018-04-10T18:41:33.727" v="39"/>
        <pc:sldMkLst>
          <pc:docMk/>
          <pc:sldMk cId="2192576178" sldId="256"/>
        </pc:sldMkLst>
      </pc:sldChg>
      <pc:sldChg chg="modSp">
        <pc:chgData name="Iva.na 1414" userId="696b915c05ea09d6" providerId="Windows Live" clId="Web-{D70C88BE-0070-4DCB-85B6-65F961385A59}" dt="2018-04-10T18:37:18.960" v="12"/>
        <pc:sldMkLst>
          <pc:docMk/>
          <pc:sldMk cId="76035847" sldId="258"/>
        </pc:sldMkLst>
        <pc:spChg chg="mod">
          <ac:chgData name="Iva.na 1414" userId="696b915c05ea09d6" providerId="Windows Live" clId="Web-{D70C88BE-0070-4DCB-85B6-65F961385A59}" dt="2018-04-10T18:37:18.960" v="12"/>
          <ac:spMkLst>
            <pc:docMk/>
            <pc:sldMk cId="76035847" sldId="258"/>
            <ac:spMk id="2" creationId="{D4277AA6-BA2D-4AAA-A041-9FB58ECBA4D2}"/>
          </ac:spMkLst>
        </pc:spChg>
      </pc:sldChg>
      <pc:sldChg chg="modSp">
        <pc:chgData name="Iva.na 1414" userId="696b915c05ea09d6" providerId="Windows Live" clId="Web-{D70C88BE-0070-4DCB-85B6-65F961385A59}" dt="2018-04-10T18:39:11.351" v="29"/>
        <pc:sldMkLst>
          <pc:docMk/>
          <pc:sldMk cId="3290207958" sldId="259"/>
        </pc:sldMkLst>
        <pc:spChg chg="mod">
          <ac:chgData name="Iva.na 1414" userId="696b915c05ea09d6" providerId="Windows Live" clId="Web-{D70C88BE-0070-4DCB-85B6-65F961385A59}" dt="2018-04-10T18:39:11.351" v="29"/>
          <ac:spMkLst>
            <pc:docMk/>
            <pc:sldMk cId="3290207958" sldId="259"/>
            <ac:spMk id="3" creationId="{D89D85BE-644C-4F27-87CB-75BBC37CC812}"/>
          </ac:spMkLst>
        </pc:spChg>
      </pc:sldChg>
      <pc:sldChg chg="modSp">
        <pc:chgData name="Iva.na 1414" userId="696b915c05ea09d6" providerId="Windows Live" clId="Web-{D70C88BE-0070-4DCB-85B6-65F961385A59}" dt="2018-04-10T18:39:45.039" v="36"/>
        <pc:sldMkLst>
          <pc:docMk/>
          <pc:sldMk cId="2214616171" sldId="260"/>
        </pc:sldMkLst>
        <pc:spChg chg="mod">
          <ac:chgData name="Iva.na 1414" userId="696b915c05ea09d6" providerId="Windows Live" clId="Web-{D70C88BE-0070-4DCB-85B6-65F961385A59}" dt="2018-04-10T18:39:45.039" v="36"/>
          <ac:spMkLst>
            <pc:docMk/>
            <pc:sldMk cId="2214616171" sldId="260"/>
            <ac:spMk id="2" creationId="{3273C0F6-8C79-413B-BE81-66905B6E84AB}"/>
          </ac:spMkLst>
        </pc:spChg>
        <pc:spChg chg="mod">
          <ac:chgData name="Iva.na 1414" userId="696b915c05ea09d6" providerId="Windows Live" clId="Web-{D70C88BE-0070-4DCB-85B6-65F961385A59}" dt="2018-04-10T18:39:35.289" v="35"/>
          <ac:spMkLst>
            <pc:docMk/>
            <pc:sldMk cId="2214616171" sldId="260"/>
            <ac:spMk id="4" creationId="{C962452A-6005-441F-B5E0-EC3DA1A2A57F}"/>
          </ac:spMkLst>
        </pc:spChg>
      </pc:sldChg>
    </pc:docChg>
  </pc:docChgLst>
  <pc:docChgLst>
    <pc:chgData name="Iva.na 1414" userId="696b915c05ea09d6" providerId="Windows Live" clId="Web-{F72FF2B3-64CB-4344-B6BD-352362028552}"/>
    <pc:docChg chg="modSld">
      <pc:chgData name="Iva.na 1414" userId="696b915c05ea09d6" providerId="Windows Live" clId="Web-{F72FF2B3-64CB-4344-B6BD-352362028552}" dt="2018-04-10T18:59:31.455" v="11"/>
      <pc:docMkLst>
        <pc:docMk/>
      </pc:docMkLst>
      <pc:sldChg chg="addAnim modAnim">
        <pc:chgData name="Iva.na 1414" userId="696b915c05ea09d6" providerId="Windows Live" clId="Web-{F72FF2B3-64CB-4344-B6BD-352362028552}" dt="2018-04-10T18:59:31.455" v="11"/>
        <pc:sldMkLst>
          <pc:docMk/>
          <pc:sldMk cId="3290207958" sldId="259"/>
        </pc:sldMkLst>
      </pc:sldChg>
      <pc:sldChg chg="addAnim modAnim">
        <pc:chgData name="Iva.na 1414" userId="696b915c05ea09d6" providerId="Windows Live" clId="Web-{F72FF2B3-64CB-4344-B6BD-352362028552}" dt="2018-04-10T18:59:01.940" v="5"/>
        <pc:sldMkLst>
          <pc:docMk/>
          <pc:sldMk cId="2214616171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9673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8880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0269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66504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5098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3520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6296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1303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342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774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755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4441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079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0780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873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2432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3026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ransition spd="slow">
    <p:wip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9600" dirty="0"/>
              <a:t>Ra-bog sunca</a:t>
            </a:r>
          </a:p>
        </p:txBody>
      </p:sp>
    </p:spTree>
    <p:extLst>
      <p:ext uri="{BB962C8B-B14F-4D97-AF65-F5344CB8AC3E}">
        <p14:creationId xmlns:p14="http://schemas.microsoft.com/office/powerpoint/2010/main" val="21925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D0F624-0E12-480E-B951-C10E9548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246" y="322053"/>
            <a:ext cx="3935688" cy="2023252"/>
          </a:xfrm>
        </p:spPr>
        <p:txBody>
          <a:bodyPr>
            <a:normAutofit/>
          </a:bodyPr>
          <a:lstStyle/>
          <a:p>
            <a:r>
              <a:rPr lang="hr-HR" sz="7200" dirty="0"/>
              <a:t>IZGLED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712B26C8-3908-4FA4-BD4A-794F634B0A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677710" y="1085221"/>
            <a:ext cx="2091725" cy="4345376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F4CC459-2A2F-48BF-9D7D-E9D52D9F5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8525" y="2450020"/>
            <a:ext cx="4525160" cy="36903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Wingdings" panose="020B0604020202020204" pitchFamily="34" charset="0"/>
              <a:buChar char="Ø"/>
            </a:pPr>
            <a:r>
              <a:rPr lang="hr-HR" sz="3300" dirty="0">
                <a:latin typeface="Century Gothic"/>
              </a:rPr>
              <a:t>IMAO JE LJUDSKO TIJELO, GLAVU orla I sunce na njoj, a omotavala ga je zmija</a:t>
            </a:r>
            <a:endParaRPr lang="en-US" sz="33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7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277AA6-BA2D-4AAA-A041-9FB58ECB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300" dirty="0">
                <a:latin typeface="Century Gothic"/>
              </a:rPr>
              <a:t>U njega su vjerovali ljudi koji su živjeli u </a:t>
            </a:r>
            <a:r>
              <a:rPr lang="hr-HR" sz="3300" dirty="0" err="1">
                <a:latin typeface="Century Gothic"/>
              </a:rPr>
              <a:t>egiptu</a:t>
            </a:r>
            <a:r>
              <a:rPr lang="hr-HR" sz="3300" dirty="0">
                <a:latin typeface="Century Gothic"/>
              </a:rPr>
              <a:t> sve do pete dinastije</a:t>
            </a:r>
          </a:p>
        </p:txBody>
      </p:sp>
      <p:pic>
        <p:nvPicPr>
          <p:cNvPr id="5" name="Slika 5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xmlns="" id="{D7AF2CC4-BA14-41AB-BDE0-D4E35E33ED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50086" y="2061444"/>
            <a:ext cx="3102389" cy="4401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7" descr="Slika na kojoj se prikazuje nebo, na otvorenom, ovca, zgrada&#10;&#10;Opis je generiran uz vrlo visoku pouzdanost">
            <a:extLst>
              <a:ext uri="{FF2B5EF4-FFF2-40B4-BE49-F238E27FC236}">
                <a16:creationId xmlns:a16="http://schemas.microsoft.com/office/drawing/2014/main" xmlns="" id="{68F2A2C0-1333-47DC-BE03-EBC0E6E834A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811087" y="2213619"/>
            <a:ext cx="4936226" cy="368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73C0F6-8C79-413B-BE81-66905B6E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81000"/>
            <a:ext cx="6252469" cy="2023254"/>
          </a:xfrm>
        </p:spPr>
        <p:txBody>
          <a:bodyPr/>
          <a:lstStyle/>
          <a:p>
            <a:r>
              <a:rPr lang="en-US" sz="5400" dirty="0" err="1"/>
              <a:t>Praznik</a:t>
            </a:r>
            <a:r>
              <a:rPr lang="en-US" sz="5400" dirty="0"/>
              <a:t> </a:t>
            </a:r>
            <a:r>
              <a:rPr lang="en-US" sz="5400" dirty="0" err="1"/>
              <a:t>prihvaćanje</a:t>
            </a:r>
            <a:r>
              <a:rPr lang="en-US" sz="5400" dirty="0"/>
              <a:t> </a:t>
            </a:r>
            <a:r>
              <a:rPr lang="en-US" sz="5400" dirty="0" err="1"/>
              <a:t>ra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62452A-6005-441F-B5E0-EC3DA1A2A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Wingdings" panose="020B0604020202020204" pitchFamily="34" charset="0"/>
              <a:buChar char="Ø"/>
            </a:pPr>
            <a:r>
              <a:rPr lang="en-US" sz="3600" dirty="0" err="1">
                <a:latin typeface="Century Gothic"/>
              </a:rPr>
              <a:t>Praznik</a:t>
            </a:r>
            <a:r>
              <a:rPr lang="en-US" sz="3600" dirty="0">
                <a:latin typeface="Century Gothic"/>
              </a:rPr>
              <a:t> </a:t>
            </a:r>
            <a:r>
              <a:rPr lang="en-US" sz="3600" dirty="0" err="1">
                <a:latin typeface="Century Gothic"/>
              </a:rPr>
              <a:t>prihvaćanje</a:t>
            </a:r>
            <a:r>
              <a:rPr lang="en-US" sz="3600" dirty="0">
                <a:latin typeface="Century Gothic"/>
              </a:rPr>
              <a:t> </a:t>
            </a:r>
            <a:r>
              <a:rPr lang="en-US" sz="3600" dirty="0" err="1">
                <a:latin typeface="Century Gothic"/>
              </a:rPr>
              <a:t>ra</a:t>
            </a:r>
            <a:r>
              <a:rPr lang="en-US" sz="3600" dirty="0">
                <a:latin typeface="Century Gothic"/>
              </a:rPr>
              <a:t> </a:t>
            </a:r>
            <a:r>
              <a:rPr lang="en-US" sz="3600" dirty="0" err="1">
                <a:latin typeface="Century Gothic"/>
              </a:rPr>
              <a:t>obilježavao</a:t>
            </a:r>
            <a:r>
              <a:rPr lang="en-US" sz="3600" dirty="0">
                <a:latin typeface="Century Gothic"/>
              </a:rPr>
              <a:t> se 26. </a:t>
            </a:r>
            <a:r>
              <a:rPr lang="en-US" sz="3600" dirty="0" err="1">
                <a:latin typeface="Century Gothic"/>
              </a:rPr>
              <a:t>Svibnja</a:t>
            </a:r>
            <a:r>
              <a:rPr lang="en-US" sz="3600" dirty="0">
                <a:latin typeface="Century Gothic"/>
              </a:rPr>
              <a:t> </a:t>
            </a:r>
            <a:r>
              <a:rPr lang="en-US" sz="3600" dirty="0" err="1">
                <a:latin typeface="Century Gothic"/>
              </a:rPr>
              <a:t>po</a:t>
            </a:r>
            <a:r>
              <a:rPr lang="en-US" sz="3600" dirty="0">
                <a:latin typeface="Century Gothic"/>
              </a:rPr>
              <a:t> </a:t>
            </a:r>
            <a:r>
              <a:rPr lang="en-US" sz="3600" dirty="0" err="1">
                <a:latin typeface="Century Gothic"/>
              </a:rPr>
              <a:t>gregorijanskom</a:t>
            </a:r>
            <a:r>
              <a:rPr lang="en-US" sz="3600" dirty="0">
                <a:latin typeface="Century Gothic"/>
              </a:rPr>
              <a:t> </a:t>
            </a:r>
            <a:r>
              <a:rPr lang="en-US" sz="3600" dirty="0" err="1">
                <a:latin typeface="Century Gothic"/>
              </a:rPr>
              <a:t>kalendaru</a:t>
            </a:r>
            <a:endParaRPr lang="en-US" sz="36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r="812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6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99CE6-882E-4EF4-8DEB-BCCE506B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>
                <a:ea typeface="+mj-lt"/>
                <a:cs typeface="+mj-lt"/>
              </a:rPr>
              <a:t>Kult</a:t>
            </a:r>
            <a:r>
              <a:rPr lang="en-US" sz="7200" dirty="0">
                <a:ea typeface="+mj-lt"/>
                <a:cs typeface="+mj-lt"/>
              </a:rPr>
              <a:t> </a:t>
            </a:r>
            <a:r>
              <a:rPr lang="en-US" sz="7200" dirty="0" err="1">
                <a:ea typeface="+mj-lt"/>
                <a:cs typeface="+mj-lt"/>
              </a:rPr>
              <a:t>boga</a:t>
            </a:r>
            <a:r>
              <a:rPr lang="en-US" sz="7200" dirty="0">
                <a:ea typeface="+mj-lt"/>
                <a:cs typeface="+mj-lt"/>
              </a:rPr>
              <a:t> </a:t>
            </a:r>
            <a:r>
              <a:rPr lang="en-US" sz="7200" dirty="0" err="1">
                <a:ea typeface="+mj-lt"/>
                <a:cs typeface="+mj-lt"/>
              </a:rPr>
              <a:t>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9D85BE-644C-4F27-87CB-75BBC37CC8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8897" y="2367092"/>
            <a:ext cx="5220903" cy="34241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sz="3400" dirty="0">
                <a:latin typeface="Century Gothic"/>
              </a:rPr>
              <a:t> </a:t>
            </a:r>
            <a:r>
              <a:rPr lang="en-US" sz="3400" dirty="0" err="1">
                <a:latin typeface="Century Gothic"/>
              </a:rPr>
              <a:t>Središte</a:t>
            </a:r>
            <a:r>
              <a:rPr lang="en-US" sz="3400" dirty="0">
                <a:latin typeface="Century Gothic"/>
              </a:rPr>
              <a:t> </a:t>
            </a:r>
            <a:r>
              <a:rPr lang="en-US" sz="3400" dirty="0" err="1">
                <a:latin typeface="Century Gothic"/>
              </a:rPr>
              <a:t>Kulta</a:t>
            </a:r>
            <a:r>
              <a:rPr lang="en-US" sz="3400" dirty="0">
                <a:latin typeface="Century Gothic"/>
              </a:rPr>
              <a:t> </a:t>
            </a:r>
            <a:r>
              <a:rPr lang="en-US" sz="3400" dirty="0" err="1" smtClean="0">
                <a:latin typeface="Century Gothic"/>
              </a:rPr>
              <a:t>boga</a:t>
            </a:r>
            <a:r>
              <a:rPr lang="hr-HR" sz="3400" dirty="0" smtClean="0">
                <a:latin typeface="Century Gothic"/>
              </a:rPr>
              <a:t> r</a:t>
            </a:r>
            <a:r>
              <a:rPr lang="en-US" sz="3400" dirty="0" smtClean="0">
                <a:latin typeface="Century Gothic"/>
              </a:rPr>
              <a:t>a</a:t>
            </a:r>
            <a:r>
              <a:rPr lang="en-US" sz="3400" dirty="0">
                <a:latin typeface="Century Gothic"/>
              </a:rPr>
              <a:t> bio je </a:t>
            </a:r>
            <a:r>
              <a:rPr lang="en-US" sz="3400" dirty="0" err="1">
                <a:latin typeface="Century Gothic"/>
              </a:rPr>
              <a:t>heliopolis</a:t>
            </a:r>
            <a:r>
              <a:rPr lang="en-US" sz="3400" dirty="0">
                <a:latin typeface="Century Gothic"/>
              </a:rPr>
              <a:t> </a:t>
            </a:r>
            <a:r>
              <a:rPr lang="en-US" sz="3400" dirty="0" err="1">
                <a:latin typeface="Century Gothic"/>
              </a:rPr>
              <a:t>što</a:t>
            </a:r>
            <a:r>
              <a:rPr lang="en-US" sz="3400" dirty="0">
                <a:latin typeface="Century Gothic"/>
              </a:rPr>
              <a:t> </a:t>
            </a:r>
            <a:r>
              <a:rPr lang="en-US" sz="3400" dirty="0" err="1">
                <a:latin typeface="Century Gothic"/>
              </a:rPr>
              <a:t>na</a:t>
            </a:r>
            <a:r>
              <a:rPr lang="en-US" sz="3400" dirty="0">
                <a:latin typeface="Century Gothic"/>
              </a:rPr>
              <a:t> </a:t>
            </a:r>
            <a:r>
              <a:rPr lang="en-US" sz="3400" dirty="0" err="1">
                <a:latin typeface="Century Gothic"/>
              </a:rPr>
              <a:t>hrvatskom</a:t>
            </a:r>
            <a:r>
              <a:rPr lang="en-US" sz="3400" dirty="0">
                <a:latin typeface="Century Gothic"/>
              </a:rPr>
              <a:t> </a:t>
            </a:r>
            <a:r>
              <a:rPr lang="en-US" sz="3400" dirty="0" err="1">
                <a:latin typeface="Century Gothic"/>
              </a:rPr>
              <a:t>znači</a:t>
            </a:r>
            <a:r>
              <a:rPr lang="en-US" sz="3400" dirty="0">
                <a:latin typeface="Century Gothic"/>
              </a:rPr>
              <a:t> grad </a:t>
            </a:r>
            <a:r>
              <a:rPr lang="en-US" sz="3400" dirty="0" err="1">
                <a:latin typeface="Century Gothic"/>
              </a:rPr>
              <a:t>sunca</a:t>
            </a:r>
            <a:r>
              <a:rPr lang="en-US" sz="3700" dirty="0"/>
              <a:t> </a:t>
            </a:r>
          </a:p>
        </p:txBody>
      </p:sp>
      <p:pic>
        <p:nvPicPr>
          <p:cNvPr id="5" name="Picture 5" descr="A statue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7D4011E1-B5BE-4AD6-9A07-17C91B405CC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37298" y="2207609"/>
            <a:ext cx="4851400" cy="3247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2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9DEEF0-0917-4BCB-BD33-0AAFA9561F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11166" y="2983110"/>
            <a:ext cx="5106026" cy="2686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sz="4000" dirty="0"/>
              <a:t> Iva </a:t>
            </a:r>
            <a:r>
              <a:rPr lang="en-US" sz="4000" dirty="0" err="1"/>
              <a:t>džanija</a:t>
            </a:r>
          </a:p>
          <a:p>
            <a:pPr>
              <a:buClr>
                <a:srgbClr val="000000"/>
              </a:buClr>
              <a:buFont typeface="Wingdings" panose="020B0604020202020204" pitchFamily="34" charset="0"/>
              <a:buChar char="Ø"/>
            </a:pPr>
            <a:r>
              <a:rPr lang="en-US" sz="4000" dirty="0"/>
              <a:t>Astrid </a:t>
            </a:r>
            <a:r>
              <a:rPr lang="en-US" sz="4000" dirty="0" err="1"/>
              <a:t>tešanović</a:t>
            </a:r>
          </a:p>
        </p:txBody>
      </p:sp>
      <p:pic>
        <p:nvPicPr>
          <p:cNvPr id="9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47D758BE-E32B-4A03-8EFB-FBA4098DD69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13420" y="2338208"/>
            <a:ext cx="3424237" cy="34242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5780" y="1747458"/>
            <a:ext cx="6439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PREZENTACIJU IZRADILE: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882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lj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TC104033925[[fn=Kapljica]]</Template>
  <TotalTime>13</TotalTime>
  <Words>41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Kapljica</vt:lpstr>
      <vt:lpstr>Ra-bog sunca</vt:lpstr>
      <vt:lpstr>IZGLED</vt:lpstr>
      <vt:lpstr>U njega su vjerovali ljudi koji su živjeli u egiptu sve do pete dinastije</vt:lpstr>
      <vt:lpstr>Praznik prihvaćanje ra</vt:lpstr>
      <vt:lpstr>Kult boga ra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Petr Barborik</dc:creator>
  <cp:lastModifiedBy>WINDOWS 10</cp:lastModifiedBy>
  <cp:revision>20</cp:revision>
  <dcterms:created xsi:type="dcterms:W3CDTF">2013-08-01T11:43:07Z</dcterms:created>
  <dcterms:modified xsi:type="dcterms:W3CDTF">2018-04-11T20:24:01Z</dcterms:modified>
</cp:coreProperties>
</file>