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993366"/>
    <a:srgbClr val="CC3399"/>
    <a:srgbClr val="D60093"/>
    <a:srgbClr val="CC0066"/>
    <a:srgbClr val="CC0099"/>
    <a:srgbClr val="990099"/>
    <a:srgbClr val="800080"/>
    <a:srgbClr val="660066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A3FD9-864E-4ED5-9D41-214344570CE5}" type="datetimeFigureOut">
              <a:rPr lang="hr-HR" smtClean="0"/>
              <a:pPr/>
              <a:t>17.4.2018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0A8C4-0038-474E-8F52-A74ED630AE1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0A8C4-0038-474E-8F52-A74ED630AE1A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42275B7-77D2-4DF7-B3DF-2AA84FD953DC}" type="datetimeFigureOut">
              <a:rPr lang="hr-HR" smtClean="0"/>
              <a:pPr/>
              <a:t>17.4.2018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698511D-62AA-4B99-8A58-5322756CAA8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2275B7-77D2-4DF7-B3DF-2AA84FD953DC}" type="datetimeFigureOut">
              <a:rPr lang="hr-HR" smtClean="0"/>
              <a:pPr/>
              <a:t>17.4.2018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8511D-62AA-4B99-8A58-5322756CAA8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42275B7-77D2-4DF7-B3DF-2AA84FD953DC}" type="datetimeFigureOut">
              <a:rPr lang="hr-HR" smtClean="0"/>
              <a:pPr/>
              <a:t>17.4.2018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698511D-62AA-4B99-8A58-5322756CAA8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2275B7-77D2-4DF7-B3DF-2AA84FD953DC}" type="datetimeFigureOut">
              <a:rPr lang="hr-HR" smtClean="0"/>
              <a:pPr/>
              <a:t>17.4.2018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8511D-62AA-4B99-8A58-5322756CAA8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2275B7-77D2-4DF7-B3DF-2AA84FD953DC}" type="datetimeFigureOut">
              <a:rPr lang="hr-HR" smtClean="0"/>
              <a:pPr/>
              <a:t>17.4.2018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698511D-62AA-4B99-8A58-5322756CAA8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2275B7-77D2-4DF7-B3DF-2AA84FD953DC}" type="datetimeFigureOut">
              <a:rPr lang="hr-HR" smtClean="0"/>
              <a:pPr/>
              <a:t>17.4.2018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8511D-62AA-4B99-8A58-5322756CAA8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2275B7-77D2-4DF7-B3DF-2AA84FD953DC}" type="datetimeFigureOut">
              <a:rPr lang="hr-HR" smtClean="0"/>
              <a:pPr/>
              <a:t>17.4.2018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8511D-62AA-4B99-8A58-5322756CAA8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2275B7-77D2-4DF7-B3DF-2AA84FD953DC}" type="datetimeFigureOut">
              <a:rPr lang="hr-HR" smtClean="0"/>
              <a:pPr/>
              <a:t>17.4.2018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8511D-62AA-4B99-8A58-5322756CAA8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2275B7-77D2-4DF7-B3DF-2AA84FD953DC}" type="datetimeFigureOut">
              <a:rPr lang="hr-HR" smtClean="0"/>
              <a:pPr/>
              <a:t>17.4.2018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8511D-62AA-4B99-8A58-5322756CAA8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2275B7-77D2-4DF7-B3DF-2AA84FD953DC}" type="datetimeFigureOut">
              <a:rPr lang="hr-HR" smtClean="0"/>
              <a:pPr/>
              <a:t>17.4.2018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8511D-62AA-4B99-8A58-5322756CAA8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2275B7-77D2-4DF7-B3DF-2AA84FD953DC}" type="datetimeFigureOut">
              <a:rPr lang="hr-HR" smtClean="0"/>
              <a:pPr/>
              <a:t>17.4.2018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8511D-62AA-4B99-8A58-5322756CAA8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42275B7-77D2-4DF7-B3DF-2AA84FD953DC}" type="datetimeFigureOut">
              <a:rPr lang="hr-HR" smtClean="0"/>
              <a:pPr/>
              <a:t>17.4.2018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698511D-62AA-4B99-8A58-5322756CAA8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rgbClr val="660066"/>
                </a:solidFill>
                <a:latin typeface="Bookman Old Style" pitchFamily="18" charset="0"/>
              </a:rPr>
              <a:t>P</a:t>
            </a:r>
            <a:r>
              <a:rPr lang="hr-HR" dirty="0" smtClean="0">
                <a:solidFill>
                  <a:srgbClr val="800080"/>
                </a:solidFill>
                <a:latin typeface="Bookman Old Style" pitchFamily="18" charset="0"/>
              </a:rPr>
              <a:t>U</a:t>
            </a:r>
            <a:r>
              <a:rPr lang="hr-HR" dirty="0" smtClean="0">
                <a:solidFill>
                  <a:srgbClr val="990099"/>
                </a:solidFill>
                <a:latin typeface="Bookman Old Style" pitchFamily="18" charset="0"/>
              </a:rPr>
              <a:t>R</a:t>
            </a:r>
            <a:r>
              <a:rPr lang="hr-HR" dirty="0" smtClean="0">
                <a:solidFill>
                  <a:srgbClr val="993366"/>
                </a:solidFill>
                <a:latin typeface="Bookman Old Style" pitchFamily="18" charset="0"/>
              </a:rPr>
              <a:t>P</a:t>
            </a:r>
            <a:r>
              <a:rPr lang="hr-HR" dirty="0" smtClean="0">
                <a:solidFill>
                  <a:srgbClr val="660033"/>
                </a:solidFill>
                <a:latin typeface="Bookman Old Style" pitchFamily="18" charset="0"/>
              </a:rPr>
              <a:t>U</a:t>
            </a:r>
            <a:r>
              <a:rPr lang="hr-HR" dirty="0" smtClean="0">
                <a:solidFill>
                  <a:srgbClr val="CC00CC"/>
                </a:solidFill>
                <a:latin typeface="Bookman Old Style" pitchFamily="18" charset="0"/>
              </a:rPr>
              <a:t>R</a:t>
            </a:r>
            <a:r>
              <a:rPr lang="hr-HR" dirty="0" smtClean="0">
                <a:solidFill>
                  <a:srgbClr val="CC0099"/>
                </a:solidFill>
                <a:latin typeface="Bookman Old Style" pitchFamily="18" charset="0"/>
              </a:rPr>
              <a:t>N</a:t>
            </a:r>
            <a:r>
              <a:rPr lang="hr-HR" dirty="0" smtClean="0">
                <a:solidFill>
                  <a:srgbClr val="CC3399"/>
                </a:solidFill>
                <a:latin typeface="Bookman Old Style" pitchFamily="18" charset="0"/>
              </a:rPr>
              <a:t>A</a:t>
            </a:r>
            <a:r>
              <a:rPr lang="hr-HR" dirty="0" smtClean="0">
                <a:solidFill>
                  <a:srgbClr val="D60093"/>
                </a:solidFill>
                <a:latin typeface="Bookman Old Style" pitchFamily="18" charset="0"/>
              </a:rPr>
              <a:t> B</a:t>
            </a:r>
            <a:r>
              <a:rPr lang="hr-HR" dirty="0" smtClean="0">
                <a:solidFill>
                  <a:srgbClr val="CC0066"/>
                </a:solidFill>
                <a:latin typeface="Bookman Old Style" pitchFamily="18" charset="0"/>
              </a:rPr>
              <a:t>O</a:t>
            </a:r>
            <a:r>
              <a:rPr lang="hr-HR" dirty="0" smtClean="0">
                <a:solidFill>
                  <a:srgbClr val="FF00FF"/>
                </a:solidFill>
                <a:latin typeface="Bookman Old Style" pitchFamily="18" charset="0"/>
              </a:rPr>
              <a:t>J</a:t>
            </a:r>
            <a:r>
              <a:rPr lang="hr-HR" dirty="0" smtClean="0">
                <a:solidFill>
                  <a:srgbClr val="FF33CC"/>
                </a:solidFill>
                <a:latin typeface="Bookman Old Style" pitchFamily="18" charset="0"/>
              </a:rPr>
              <a:t>A</a:t>
            </a:r>
            <a:endParaRPr lang="hr-HR" dirty="0">
              <a:solidFill>
                <a:srgbClr val="660066"/>
              </a:solidFill>
              <a:latin typeface="Bookman Old Style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solidFill>
                  <a:srgbClr val="660033"/>
                </a:solidFill>
                <a:latin typeface="Comic Sans MS" pitchFamily="66" charset="0"/>
              </a:rPr>
              <a:t>-Ana </a:t>
            </a:r>
            <a:r>
              <a:rPr lang="hr-HR" sz="2400" dirty="0" err="1" smtClean="0">
                <a:solidFill>
                  <a:srgbClr val="660033"/>
                </a:solidFill>
                <a:latin typeface="Comic Sans MS" pitchFamily="66" charset="0"/>
              </a:rPr>
              <a:t>Grujo</a:t>
            </a:r>
            <a:r>
              <a:rPr lang="hr-HR" sz="2400" dirty="0" smtClean="0">
                <a:solidFill>
                  <a:srgbClr val="660033"/>
                </a:solidFill>
                <a:latin typeface="Comic Sans MS" pitchFamily="66" charset="0"/>
              </a:rPr>
              <a:t> i Julija </a:t>
            </a:r>
            <a:r>
              <a:rPr lang="hr-HR" sz="2400" dirty="0" err="1" smtClean="0">
                <a:solidFill>
                  <a:srgbClr val="660033"/>
                </a:solidFill>
                <a:latin typeface="Comic Sans MS" pitchFamily="66" charset="0"/>
              </a:rPr>
              <a:t>Srbelj</a:t>
            </a:r>
            <a:r>
              <a:rPr lang="hr-HR" sz="2400" dirty="0" smtClean="0">
                <a:solidFill>
                  <a:srgbClr val="660033"/>
                </a:solidFill>
                <a:latin typeface="Comic Sans MS" pitchFamily="66" charset="0"/>
              </a:rPr>
              <a:t>, </a:t>
            </a:r>
            <a:endParaRPr lang="hr-HR" sz="2400" dirty="0">
              <a:solidFill>
                <a:srgbClr val="660033"/>
              </a:solidFill>
              <a:latin typeface="Comic Sans MS" pitchFamily="66" charset="0"/>
            </a:endParaRPr>
          </a:p>
        </p:txBody>
      </p:sp>
      <p:sp>
        <p:nvSpPr>
          <p:cNvPr id="4" name="Srce 3"/>
          <p:cNvSpPr/>
          <p:nvPr/>
        </p:nvSpPr>
        <p:spPr>
          <a:xfrm>
            <a:off x="2915816" y="404664"/>
            <a:ext cx="2592288" cy="1850504"/>
          </a:xfrm>
          <a:prstGeom prst="heart">
            <a:avLst/>
          </a:prstGeom>
          <a:solidFill>
            <a:srgbClr val="99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993366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7200" dirty="0" smtClean="0">
                <a:solidFill>
                  <a:srgbClr val="660033"/>
                </a:solidFill>
              </a:rPr>
              <a:t>     </a:t>
            </a:r>
            <a:r>
              <a:rPr lang="hr-HR" sz="7200" dirty="0" err="1" smtClean="0">
                <a:solidFill>
                  <a:srgbClr val="660033"/>
                </a:solidFill>
              </a:rPr>
              <a:t>fenikija</a:t>
            </a:r>
            <a:endParaRPr lang="hr-HR" sz="7200" dirty="0">
              <a:solidFill>
                <a:srgbClr val="660033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609416"/>
            <a:ext cx="7228656" cy="4846320"/>
          </a:xfrm>
        </p:spPr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660033"/>
                </a:solidFill>
              </a:rPr>
              <a:t>Purpurna boja nastala je u </a:t>
            </a:r>
            <a:r>
              <a:rPr lang="hr-HR" sz="2800" dirty="0" err="1" smtClean="0">
                <a:solidFill>
                  <a:srgbClr val="660033"/>
                </a:solidFill>
              </a:rPr>
              <a:t>Fenikiji</a:t>
            </a:r>
            <a:endParaRPr lang="hr-HR" sz="2800" dirty="0">
              <a:solidFill>
                <a:srgbClr val="660033"/>
              </a:solidFill>
            </a:endParaRPr>
          </a:p>
        </p:txBody>
      </p:sp>
      <p:pic>
        <p:nvPicPr>
          <p:cNvPr id="4" name="Slika 3" descr="27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276872"/>
            <a:ext cx="4248472" cy="41764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Savijena strelica 4"/>
          <p:cNvSpPr/>
          <p:nvPr/>
        </p:nvSpPr>
        <p:spPr>
          <a:xfrm>
            <a:off x="1979712" y="2924944"/>
            <a:ext cx="792088" cy="86409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660033"/>
                </a:solidFill>
              </a:rPr>
              <a:t>Purpurna boja sastojala se od crvene i ljubičaste boje</a:t>
            </a:r>
          </a:p>
        </p:txBody>
      </p:sp>
      <p:sp>
        <p:nvSpPr>
          <p:cNvPr id="4" name="Elipsa 3"/>
          <p:cNvSpPr/>
          <p:nvPr/>
        </p:nvSpPr>
        <p:spPr>
          <a:xfrm flipH="1" flipV="1">
            <a:off x="899592" y="2996952"/>
            <a:ext cx="1512168" cy="144016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Elipsa 4"/>
          <p:cNvSpPr/>
          <p:nvPr/>
        </p:nvSpPr>
        <p:spPr>
          <a:xfrm>
            <a:off x="3275856" y="3068960"/>
            <a:ext cx="1512168" cy="144016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Plus 15"/>
          <p:cNvSpPr/>
          <p:nvPr/>
        </p:nvSpPr>
        <p:spPr>
          <a:xfrm>
            <a:off x="2483768" y="3501008"/>
            <a:ext cx="648072" cy="648072"/>
          </a:xfrm>
          <a:prstGeom prst="mathPlus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Jednako 16"/>
          <p:cNvSpPr/>
          <p:nvPr/>
        </p:nvSpPr>
        <p:spPr>
          <a:xfrm>
            <a:off x="4860032" y="3501008"/>
            <a:ext cx="792088" cy="576064"/>
          </a:xfrm>
          <a:prstGeom prst="mathEqual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18" name="Elipsa 17"/>
          <p:cNvSpPr/>
          <p:nvPr/>
        </p:nvSpPr>
        <p:spPr>
          <a:xfrm>
            <a:off x="5724128" y="2996952"/>
            <a:ext cx="1512168" cy="1512168"/>
          </a:xfrm>
          <a:prstGeom prst="ellipse">
            <a:avLst/>
          </a:prstGeom>
          <a:solidFill>
            <a:srgbClr val="993366"/>
          </a:solidFill>
          <a:ln>
            <a:solidFill>
              <a:srgbClr val="99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Dijagram toka: Postupak 18"/>
          <p:cNvSpPr/>
          <p:nvPr/>
        </p:nvSpPr>
        <p:spPr>
          <a:xfrm>
            <a:off x="0" y="0"/>
            <a:ext cx="8172400" cy="1556792"/>
          </a:xfrm>
          <a:prstGeom prst="flowChartProcess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7200" dirty="0" smtClean="0"/>
              <a:t>  </a:t>
            </a:r>
            <a:r>
              <a:rPr lang="hr-HR" sz="7200" dirty="0" smtClean="0">
                <a:solidFill>
                  <a:srgbClr val="660033"/>
                </a:solidFill>
              </a:rPr>
              <a:t>1.</a:t>
            </a:r>
            <a:r>
              <a:rPr lang="hr-HR" sz="7200" dirty="0" smtClean="0"/>
              <a:t> </a:t>
            </a:r>
            <a:r>
              <a:rPr lang="hr-HR" sz="7200" dirty="0" smtClean="0">
                <a:solidFill>
                  <a:srgbClr val="660033"/>
                </a:solidFill>
              </a:rPr>
              <a:t>postupak</a:t>
            </a:r>
            <a:endParaRPr lang="hr-HR" sz="7200" dirty="0">
              <a:solidFill>
                <a:srgbClr val="660033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660033"/>
                </a:solidFill>
              </a:rPr>
              <a:t>Prvo su izvadili puževe iz mora</a:t>
            </a:r>
            <a:endParaRPr lang="hr-HR" sz="2800" dirty="0">
              <a:solidFill>
                <a:srgbClr val="660033"/>
              </a:solidFill>
            </a:endParaRPr>
          </a:p>
        </p:txBody>
      </p:sp>
      <p:pic>
        <p:nvPicPr>
          <p:cNvPr id="4" name="Slika 3" descr="volak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2348880"/>
            <a:ext cx="5292080" cy="42484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7200" dirty="0" smtClean="0">
                <a:solidFill>
                  <a:srgbClr val="660033"/>
                </a:solidFill>
              </a:rPr>
              <a:t> 2. postupak</a:t>
            </a:r>
            <a:endParaRPr lang="hr-HR" sz="7200" dirty="0">
              <a:solidFill>
                <a:srgbClr val="660033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1700808"/>
            <a:ext cx="7239000" cy="4846320"/>
          </a:xfrm>
        </p:spPr>
        <p:txBody>
          <a:bodyPr/>
          <a:lstStyle/>
          <a:p>
            <a:r>
              <a:rPr lang="hr-HR" dirty="0" smtClean="0">
                <a:solidFill>
                  <a:srgbClr val="660033"/>
                </a:solidFill>
              </a:rPr>
              <a:t>Tada su ih prokuhavali </a:t>
            </a:r>
            <a:endParaRPr lang="hr-HR" dirty="0">
              <a:solidFill>
                <a:srgbClr val="660033"/>
              </a:solidFill>
            </a:endParaRPr>
          </a:p>
        </p:txBody>
      </p:sp>
      <p:pic>
        <p:nvPicPr>
          <p:cNvPr id="4" name="Slika 3" descr="vola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492896"/>
            <a:ext cx="5400000" cy="35815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7200" dirty="0" smtClean="0">
                <a:solidFill>
                  <a:srgbClr val="660033"/>
                </a:solidFill>
              </a:rPr>
              <a:t>  3. postupAK</a:t>
            </a:r>
            <a:endParaRPr lang="hr-HR" sz="7200" dirty="0">
              <a:solidFill>
                <a:srgbClr val="660033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660033"/>
                </a:solidFill>
              </a:rPr>
              <a:t>Tada su trljali prokuhane puževe o tkaninu</a:t>
            </a:r>
            <a:endParaRPr lang="hr-HR" sz="2800" dirty="0">
              <a:solidFill>
                <a:srgbClr val="660033"/>
              </a:solidFill>
            </a:endParaRPr>
          </a:p>
        </p:txBody>
      </p:sp>
      <p:pic>
        <p:nvPicPr>
          <p:cNvPr id="4" name="Slika 3" descr="trljanje vola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420888"/>
            <a:ext cx="5400000" cy="38571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556792"/>
            <a:ext cx="7239000" cy="4846320"/>
          </a:xfrm>
        </p:spPr>
        <p:txBody>
          <a:bodyPr/>
          <a:lstStyle/>
          <a:p>
            <a:r>
              <a:rPr lang="hr-HR" dirty="0" smtClean="0">
                <a:solidFill>
                  <a:srgbClr val="660033"/>
                </a:solidFill>
              </a:rPr>
              <a:t>Feničani su bili poznati po njihovoj </a:t>
            </a:r>
            <a:r>
              <a:rPr lang="hr-HR" dirty="0" smtClean="0">
                <a:solidFill>
                  <a:srgbClr val="660066"/>
                </a:solidFill>
              </a:rPr>
              <a:t>P</a:t>
            </a:r>
            <a:r>
              <a:rPr lang="hr-HR" dirty="0" smtClean="0">
                <a:solidFill>
                  <a:srgbClr val="800080"/>
                </a:solidFill>
              </a:rPr>
              <a:t>U</a:t>
            </a:r>
            <a:r>
              <a:rPr lang="hr-HR" dirty="0" smtClean="0">
                <a:solidFill>
                  <a:srgbClr val="990099"/>
                </a:solidFill>
              </a:rPr>
              <a:t>R</a:t>
            </a:r>
            <a:r>
              <a:rPr lang="hr-HR" dirty="0" smtClean="0">
                <a:solidFill>
                  <a:srgbClr val="993366"/>
                </a:solidFill>
              </a:rPr>
              <a:t>P</a:t>
            </a:r>
            <a:r>
              <a:rPr lang="hr-HR" dirty="0" smtClean="0">
                <a:solidFill>
                  <a:srgbClr val="660033"/>
                </a:solidFill>
              </a:rPr>
              <a:t>U</a:t>
            </a:r>
            <a:r>
              <a:rPr lang="hr-HR" dirty="0" smtClean="0">
                <a:solidFill>
                  <a:srgbClr val="CC0066"/>
                </a:solidFill>
              </a:rPr>
              <a:t>R</a:t>
            </a:r>
            <a:r>
              <a:rPr lang="hr-HR" dirty="0" smtClean="0">
                <a:solidFill>
                  <a:srgbClr val="D60093"/>
                </a:solidFill>
              </a:rPr>
              <a:t>N</a:t>
            </a:r>
            <a:r>
              <a:rPr lang="hr-HR" dirty="0" smtClean="0">
                <a:solidFill>
                  <a:srgbClr val="CC3399"/>
                </a:solidFill>
              </a:rPr>
              <a:t>OJ </a:t>
            </a:r>
            <a:r>
              <a:rPr lang="hr-HR" dirty="0" smtClean="0">
                <a:solidFill>
                  <a:srgbClr val="660033"/>
                </a:solidFill>
              </a:rPr>
              <a:t>boji i prodavali su je</a:t>
            </a:r>
            <a:endParaRPr lang="hr-HR" dirty="0">
              <a:solidFill>
                <a:srgbClr val="660033"/>
              </a:solidFill>
            </a:endParaRPr>
          </a:p>
        </p:txBody>
      </p:sp>
      <p:sp>
        <p:nvSpPr>
          <p:cNvPr id="4" name="Dijagram toka: Postupak 3"/>
          <p:cNvSpPr/>
          <p:nvPr/>
        </p:nvSpPr>
        <p:spPr>
          <a:xfrm>
            <a:off x="0" y="0"/>
            <a:ext cx="8172400" cy="1556792"/>
          </a:xfrm>
          <a:prstGeom prst="flowChartProcess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Slika 4" descr="volakova tkan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636912"/>
            <a:ext cx="4320480" cy="38879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03648" y="320040"/>
            <a:ext cx="4248472" cy="1143000"/>
          </a:xfrm>
        </p:spPr>
        <p:txBody>
          <a:bodyPr>
            <a:noAutofit/>
          </a:bodyPr>
          <a:lstStyle/>
          <a:p>
            <a:r>
              <a:rPr lang="hr-HR" sz="8000" dirty="0" smtClean="0"/>
              <a:t>                                     </a:t>
            </a:r>
            <a:r>
              <a:rPr lang="hr-HR" sz="8000" dirty="0" smtClean="0">
                <a:solidFill>
                  <a:srgbClr val="660033"/>
                </a:solidFill>
              </a:rPr>
              <a:t>kraj !!!</a:t>
            </a:r>
            <a:endParaRPr lang="hr-HR" sz="8000" dirty="0">
              <a:solidFill>
                <a:srgbClr val="660033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sz="2800" u="dotted" dirty="0" smtClean="0">
                <a:solidFill>
                  <a:srgbClr val="660033"/>
                </a:solidFill>
                <a:uFill>
                  <a:solidFill>
                    <a:srgbClr val="660066"/>
                  </a:solidFill>
                </a:uFill>
              </a:rPr>
              <a:t>hvala na gledanju !!!!!!!!                               </a:t>
            </a:r>
            <a:endParaRPr lang="hr-HR" sz="2800" u="dotted" dirty="0">
              <a:solidFill>
                <a:srgbClr val="660033"/>
              </a:solidFill>
              <a:uFill>
                <a:solidFill>
                  <a:srgbClr val="660066"/>
                </a:solidFill>
              </a:uFill>
            </a:endParaRPr>
          </a:p>
        </p:txBody>
      </p:sp>
      <p:sp>
        <p:nvSpPr>
          <p:cNvPr id="4" name="Nasmiješeno lice 3"/>
          <p:cNvSpPr/>
          <p:nvPr/>
        </p:nvSpPr>
        <p:spPr>
          <a:xfrm>
            <a:off x="1475656" y="2636912"/>
            <a:ext cx="5256584" cy="3960440"/>
          </a:xfrm>
          <a:prstGeom prst="smileyFace">
            <a:avLst/>
          </a:prstGeom>
          <a:solidFill>
            <a:srgbClr val="660033"/>
          </a:solidFill>
          <a:ln>
            <a:solidFill>
              <a:srgbClr val="993366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90</TotalTime>
  <Words>75</Words>
  <Application>Microsoft Office PowerPoint</Application>
  <PresentationFormat>Prikaz na zaslonu (4:3)</PresentationFormat>
  <Paragraphs>15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Bogatstvo</vt:lpstr>
      <vt:lpstr>PURPURNA BOJA</vt:lpstr>
      <vt:lpstr>     fenikija</vt:lpstr>
      <vt:lpstr>Slajd 3</vt:lpstr>
      <vt:lpstr>  1. postupak</vt:lpstr>
      <vt:lpstr> 2. postupak</vt:lpstr>
      <vt:lpstr>  3. postupAK</vt:lpstr>
      <vt:lpstr>Slajd 7</vt:lpstr>
      <vt:lpstr>                                     kraj !!!</vt:lpstr>
    </vt:vector>
  </TitlesOfParts>
  <Company>oš velika mlaka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PURPURNA BOJA</dc:title>
  <dc:creator>Učenik</dc:creator>
  <cp:lastModifiedBy>Učenik</cp:lastModifiedBy>
  <cp:revision>10</cp:revision>
  <dcterms:created xsi:type="dcterms:W3CDTF">2018-04-17T10:23:04Z</dcterms:created>
  <dcterms:modified xsi:type="dcterms:W3CDTF">2018-04-17T11:54:32Z</dcterms:modified>
</cp:coreProperties>
</file>