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0" r:id="rId5"/>
    <p:sldId id="262" r:id="rId6"/>
    <p:sldId id="264" r:id="rId7"/>
    <p:sldId id="259" r:id="rId8"/>
    <p:sldId id="265" r:id="rId9"/>
    <p:sldId id="266" r:id="rId10"/>
    <p:sldId id="267" r:id="rId11"/>
    <p:sldId id="268" r:id="rId12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8959" autoAdjust="0"/>
    <p:restoredTop sz="94660"/>
  </p:normalViewPr>
  <p:slideViewPr>
    <p:cSldViewPr snapToGrid="0">
      <p:cViewPr varScale="1">
        <p:scale>
          <a:sx n="73" d="100"/>
          <a:sy n="73" d="100"/>
        </p:scale>
        <p:origin x="456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873EC-870A-4C85-B451-244ED81E56EE}" type="datetimeFigureOut">
              <a:rPr lang="hr-HR" smtClean="0"/>
              <a:t>18.4.2018.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7888D-1BAB-43F5-A507-12F194EF02F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0340242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873EC-870A-4C85-B451-244ED81E56EE}" type="datetimeFigureOut">
              <a:rPr lang="hr-HR" smtClean="0"/>
              <a:t>18.4.2018.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7888D-1BAB-43F5-A507-12F194EF02F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71735179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873EC-870A-4C85-B451-244ED81E56EE}" type="datetimeFigureOut">
              <a:rPr lang="hr-HR" smtClean="0"/>
              <a:t>18.4.2018.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7888D-1BAB-43F5-A507-12F194EF02F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4745343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873EC-870A-4C85-B451-244ED81E56EE}" type="datetimeFigureOut">
              <a:rPr lang="hr-HR" smtClean="0"/>
              <a:t>18.4.2018.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7888D-1BAB-43F5-A507-12F194EF02F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79460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873EC-870A-4C85-B451-244ED81E56EE}" type="datetimeFigureOut">
              <a:rPr lang="hr-HR" smtClean="0"/>
              <a:t>18.4.2018.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7888D-1BAB-43F5-A507-12F194EF02F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6903642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873EC-870A-4C85-B451-244ED81E56EE}" type="datetimeFigureOut">
              <a:rPr lang="hr-HR" smtClean="0"/>
              <a:t>18.4.2018.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7888D-1BAB-43F5-A507-12F194EF02F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5989571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873EC-870A-4C85-B451-244ED81E56EE}" type="datetimeFigureOut">
              <a:rPr lang="hr-HR" smtClean="0"/>
              <a:t>18.4.2018.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7888D-1BAB-43F5-A507-12F194EF02F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17931025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873EC-870A-4C85-B451-244ED81E56EE}" type="datetimeFigureOut">
              <a:rPr lang="hr-HR" smtClean="0"/>
              <a:t>18.4.2018.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7888D-1BAB-43F5-A507-12F194EF02F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780623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873EC-870A-4C85-B451-244ED81E56EE}" type="datetimeFigureOut">
              <a:rPr lang="hr-HR" smtClean="0"/>
              <a:t>18.4.2018.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7888D-1BAB-43F5-A507-12F194EF02F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50548794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873EC-870A-4C85-B451-244ED81E56EE}" type="datetimeFigureOut">
              <a:rPr lang="hr-HR" smtClean="0"/>
              <a:t>18.4.2018.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7888D-1BAB-43F5-A507-12F194EF02F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3476872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9A873EC-870A-4C85-B451-244ED81E56EE}" type="datetimeFigureOut">
              <a:rPr lang="hr-HR" smtClean="0"/>
              <a:t>18.4.2018.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AB7888D-1BAB-43F5-A507-12F194EF02F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0812928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A873EC-870A-4C85-B451-244ED81E56EE}" type="datetimeFigureOut">
              <a:rPr lang="hr-HR" smtClean="0"/>
              <a:t>18.4.2018.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AB7888D-1BAB-43F5-A507-12F194EF02F4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3507371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8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9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r-HR" dirty="0" smtClean="0"/>
              <a:t>Mumificiranje</a:t>
            </a:r>
            <a:endParaRPr lang="hr-HR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pPr algn="l"/>
            <a:r>
              <a:rPr lang="hr-HR" dirty="0" smtClean="0"/>
              <a:t>18. </a:t>
            </a:r>
            <a:r>
              <a:rPr lang="hr-HR" dirty="0" smtClean="0"/>
              <a:t>travnja 2018.</a:t>
            </a:r>
          </a:p>
          <a:p>
            <a:pPr algn="r"/>
            <a:r>
              <a:rPr lang="hr-HR" dirty="0" smtClean="0"/>
              <a:t>Nika Gelo, 5.b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038467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031966"/>
          </a:xfrm>
        </p:spPr>
        <p:txBody>
          <a:bodyPr>
            <a:normAutofit/>
          </a:bodyPr>
          <a:lstStyle/>
          <a:p>
            <a:r>
              <a:rPr lang="hr-HR" sz="2400" dirty="0" smtClean="0">
                <a:latin typeface="+mn-lt"/>
              </a:rPr>
              <a:t>Velika izložba</a:t>
            </a:r>
            <a:endParaRPr lang="hr-HR" sz="2400" dirty="0">
              <a:latin typeface="+mn-lt"/>
            </a:endParaRPr>
          </a:p>
        </p:txBody>
      </p:sp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83188" y="1881187"/>
            <a:ext cx="6172200" cy="3086100"/>
          </a:xfr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r-HR" sz="2400" dirty="0" smtClean="0"/>
              <a:t>U muzeju Reiss-Engelhorn u Mannheimu je organizirana velika izložba mumija pod nazivom „Mumije – San o vječnom životu” koja je sadržavala 70 mumija sa svih kontinenata. 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137485193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770709"/>
          </a:xfrm>
        </p:spPr>
        <p:txBody>
          <a:bodyPr>
            <a:normAutofit/>
          </a:bodyPr>
          <a:lstStyle/>
          <a:p>
            <a:r>
              <a:rPr lang="hr-HR" sz="2400" dirty="0" smtClean="0">
                <a:latin typeface="+mn-lt"/>
              </a:rPr>
              <a:t>Nove tehnologije</a:t>
            </a:r>
            <a:endParaRPr lang="hr-HR" sz="2400" dirty="0"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722664"/>
            <a:ext cx="3932237" cy="3811588"/>
          </a:xfrm>
        </p:spPr>
        <p:txBody>
          <a:bodyPr>
            <a:normAutofit/>
          </a:bodyPr>
          <a:lstStyle/>
          <a:p>
            <a:r>
              <a:rPr lang="hr-HR" sz="2400" dirty="0" smtClean="0"/>
              <a:t>Muzej je prikazao i različite postupke mumificiranja kroz različite epohe ali i moderne tehnologije koje se sastoje od konzerviranja tijela na temperaturama blizu apsolutne nule.</a:t>
            </a:r>
          </a:p>
          <a:p>
            <a:endParaRPr lang="hr-HR" sz="2400" dirty="0"/>
          </a:p>
          <a:p>
            <a:r>
              <a:rPr lang="hr-HR" sz="2400" dirty="0" smtClean="0"/>
              <a:t>Tko bi uopće želio biti zamrznut i zašto?</a:t>
            </a:r>
            <a:endParaRPr lang="hr-HR" sz="2400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72025" y="1722664"/>
            <a:ext cx="6879771" cy="386987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030012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4821" r="14821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3" name="Text Placeholder 2"/>
          <p:cNvSpPr>
            <a:spLocks noGrp="1"/>
          </p:cNvSpPr>
          <p:nvPr>
            <p:ph type="body" sz="half" idx="2"/>
          </p:nvPr>
        </p:nvSpPr>
        <p:spPr>
          <a:xfrm>
            <a:off x="839787" y="987425"/>
            <a:ext cx="3932237" cy="3811588"/>
          </a:xfrm>
        </p:spPr>
        <p:txBody>
          <a:bodyPr>
            <a:normAutofit/>
          </a:bodyPr>
          <a:lstStyle/>
          <a:p>
            <a:r>
              <a:rPr lang="hr-HR" sz="2400" dirty="0"/>
              <a:t>Jesu li znanstvenici do sada saznali sve o mumijama i mumificiranju?</a:t>
            </a:r>
          </a:p>
          <a:p>
            <a:r>
              <a:rPr lang="hr-HR" sz="2400" dirty="0"/>
              <a:t>Znamo li pravu istinu o načinu i motivu mumificiranja? Zašto se kod svih starih naroda pronalaze mumije?</a:t>
            </a:r>
          </a:p>
        </p:txBody>
      </p:sp>
    </p:spTree>
    <p:extLst>
      <p:ext uri="{BB962C8B-B14F-4D97-AF65-F5344CB8AC3E}">
        <p14:creationId xmlns:p14="http://schemas.microsoft.com/office/powerpoint/2010/main" val="18067516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6941" r="6941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5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987425"/>
            <a:ext cx="3932237" cy="3811588"/>
          </a:xfrm>
        </p:spPr>
        <p:txBody>
          <a:bodyPr>
            <a:noAutofit/>
          </a:bodyPr>
          <a:lstStyle/>
          <a:p>
            <a:r>
              <a:rPr lang="hr-HR" sz="2400" dirty="0" smtClean="0"/>
              <a:t>Priča o mumijama i mumificiranju je stara nekoliko tisuća godina ali još uvijek uvelike zanima znanstvenike i znatiželjnike.</a:t>
            </a:r>
          </a:p>
          <a:p>
            <a:r>
              <a:rPr lang="hr-HR" sz="2400" dirty="0" smtClean="0"/>
              <a:t>Zato počnimo...</a:t>
            </a:r>
            <a:endParaRPr lang="hr-HR" sz="2400" dirty="0"/>
          </a:p>
        </p:txBody>
      </p:sp>
    </p:spTree>
    <p:extLst>
      <p:ext uri="{BB962C8B-B14F-4D97-AF65-F5344CB8AC3E}">
        <p14:creationId xmlns:p14="http://schemas.microsoft.com/office/powerpoint/2010/main" val="27855252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Placeholder 4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6971" b="6971"/>
          <a:stretch>
            <a:fillRect/>
          </a:stretch>
        </p:blipFill>
        <p:spPr>
          <a:xfrm>
            <a:off x="428307" y="1061579"/>
            <a:ext cx="6524285" cy="4955729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772398" y="1061579"/>
            <a:ext cx="3817057" cy="4873625"/>
          </a:xfrm>
        </p:spPr>
        <p:txBody>
          <a:bodyPr>
            <a:normAutofit/>
          </a:bodyPr>
          <a:lstStyle/>
          <a:p>
            <a:r>
              <a:rPr lang="hr-HR" sz="2400" dirty="0"/>
              <a:t>Riječ mumija danas označava dobro očuvano mrtvo tijelo, bilo ljudsko ili životinjsko.</a:t>
            </a:r>
          </a:p>
          <a:p>
            <a:endParaRPr lang="hr-HR" sz="2400" dirty="0" smtClean="0"/>
          </a:p>
          <a:p>
            <a:r>
              <a:rPr lang="hr-HR" sz="2400" dirty="0" smtClean="0"/>
              <a:t>Mumificiranje je </a:t>
            </a:r>
            <a:r>
              <a:rPr lang="hr-HR" sz="2400" dirty="0"/>
              <a:t>postupak kojim se tijelo konzerviralo, a njegov je cilj oslobađanje onih elemenata duše koji će preživjeti smrt tijela.</a:t>
            </a:r>
          </a:p>
          <a:p>
            <a:endParaRPr lang="hr-HR" sz="2400" dirty="0"/>
          </a:p>
          <a:p>
            <a:endParaRPr lang="hr-HR" dirty="0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839788" y="373698"/>
            <a:ext cx="3932237" cy="530225"/>
          </a:xfrm>
        </p:spPr>
        <p:txBody>
          <a:bodyPr>
            <a:normAutofit/>
          </a:bodyPr>
          <a:lstStyle/>
          <a:p>
            <a:r>
              <a:rPr lang="hr-HR" sz="2400" dirty="0" smtClean="0">
                <a:latin typeface="+mn-lt"/>
              </a:rPr>
              <a:t>Postupak mumuficiranja</a:t>
            </a:r>
            <a:endParaRPr lang="hr-H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812990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526923" y="1103585"/>
            <a:ext cx="5031001" cy="4873625"/>
          </a:xfrm>
        </p:spPr>
        <p:txBody>
          <a:bodyPr>
            <a:normAutofit/>
          </a:bodyPr>
          <a:lstStyle/>
          <a:p>
            <a:r>
              <a:rPr lang="hr-HR" sz="2400" dirty="0" smtClean="0"/>
              <a:t>Mnogi </a:t>
            </a:r>
            <a:r>
              <a:rPr lang="hr-HR" sz="2400" dirty="0"/>
              <a:t>drevni narodi vjerovali su u zagrobni život i prakticirali su mumificiranje kao način ulaska u zagrobni život. Najpoznatiji su svakako stari Egipćani. Glavni centri staroga Egipta u kojima su se vršila mumificiranja bili su Memfis, Heliopolis i Hermopolis.</a:t>
            </a:r>
          </a:p>
          <a:p>
            <a:endParaRPr lang="hr-HR" dirty="0"/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9981" y="1103585"/>
            <a:ext cx="5004074" cy="5301617"/>
          </a:xfrm>
          <a:prstGeom prst="rect">
            <a:avLst/>
          </a:prstGeom>
        </p:spPr>
      </p:pic>
      <p:sp>
        <p:nvSpPr>
          <p:cNvPr id="1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30225"/>
          </a:xfrm>
        </p:spPr>
        <p:txBody>
          <a:bodyPr>
            <a:normAutofit/>
          </a:bodyPr>
          <a:lstStyle/>
          <a:p>
            <a:r>
              <a:rPr lang="hr-HR" sz="2400" dirty="0" smtClean="0">
                <a:latin typeface="+mn-lt"/>
              </a:rPr>
              <a:t>Stari Egipat</a:t>
            </a:r>
            <a:endParaRPr lang="hr-HR" sz="2400" dirty="0"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7134247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63901" y="587977"/>
            <a:ext cx="381441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sz="2400" dirty="0" smtClean="0"/>
              <a:t>Postupak </a:t>
            </a:r>
            <a:r>
              <a:rPr lang="hr-HR" sz="2400" dirty="0"/>
              <a:t>mumifikacije sastojao se u odstranjivanju lako razgradljivih unutarnjih organa i konzervaciji tijela koje bi tako bilo trajnije očuvano</a:t>
            </a:r>
            <a:r>
              <a:rPr lang="hr-HR" sz="2400" dirty="0" smtClean="0"/>
              <a:t>.</a:t>
            </a:r>
          </a:p>
          <a:p>
            <a:endParaRPr lang="hr-HR" sz="2400" dirty="0" smtClean="0"/>
          </a:p>
          <a:p>
            <a:r>
              <a:rPr lang="hr-HR" sz="2400" dirty="0" smtClean="0"/>
              <a:t>Najstarije </a:t>
            </a:r>
            <a:r>
              <a:rPr lang="hr-HR" sz="2400" dirty="0"/>
              <a:t>mumije izrađene </a:t>
            </a:r>
            <a:r>
              <a:rPr lang="hr-HR" sz="2400" dirty="0" smtClean="0"/>
              <a:t>su još </a:t>
            </a:r>
            <a:r>
              <a:rPr lang="hr-HR" sz="2400" dirty="0"/>
              <a:t>prije 5000 godina. </a:t>
            </a:r>
          </a:p>
          <a:p>
            <a:endParaRPr lang="hr-HR" sz="2400" dirty="0" smtClean="0"/>
          </a:p>
          <a:p>
            <a:endParaRPr lang="hr-HR" sz="2400" dirty="0"/>
          </a:p>
          <a:p>
            <a:endParaRPr lang="hr-HR" sz="2400" dirty="0"/>
          </a:p>
        </p:txBody>
      </p:sp>
      <p:pic>
        <p:nvPicPr>
          <p:cNvPr id="7" name="Picture Placeholder 6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0976" r="10976"/>
          <a:stretch>
            <a:fillRect/>
          </a:stretch>
        </p:blipFill>
        <p:spPr>
          <a:xfrm>
            <a:off x="4387498" y="587977"/>
            <a:ext cx="6821786" cy="56551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1073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t="20390" b="20390"/>
          <a:stretch>
            <a:fillRect/>
          </a:stretch>
        </p:blipFill>
        <p:spPr>
          <a:xfrm>
            <a:off x="6466113" y="995363"/>
            <a:ext cx="5324687" cy="4873625"/>
          </a:xfrm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1332411"/>
            <a:ext cx="5626325" cy="4536577"/>
          </a:xfrm>
        </p:spPr>
        <p:txBody>
          <a:bodyPr>
            <a:noAutofit/>
          </a:bodyPr>
          <a:lstStyle/>
          <a:p>
            <a:r>
              <a:rPr lang="hr-HR" sz="2400" dirty="0" smtClean="0"/>
              <a:t>Stari </a:t>
            </a:r>
            <a:r>
              <a:rPr lang="hr-HR" sz="2400" dirty="0"/>
              <a:t>Egipćani također su vjerovali da će doći smak svijeta odnosno trenutak u kojem će sve duše krenuti prema svog zagrobnom životu. Za taj je odlazak bilo važno sačuvati ne samo dušu već i tijelo. Tako je mumificiranje postalo vrlo popularno.</a:t>
            </a:r>
          </a:p>
        </p:txBody>
      </p:sp>
      <p:sp>
        <p:nvSpPr>
          <p:cNvPr id="5" name="Picture Placeholder 2"/>
          <p:cNvSpPr txBox="1">
            <a:spLocks/>
          </p:cNvSpPr>
          <p:nvPr/>
        </p:nvSpPr>
        <p:spPr>
          <a:xfrm>
            <a:off x="5183188" y="995363"/>
            <a:ext cx="6172200" cy="4873625"/>
          </a:xfrm>
          <a:prstGeom prst="rect">
            <a:avLst/>
          </a:prstGeom>
        </p:spPr>
      </p:sp>
    </p:spTree>
    <p:extLst>
      <p:ext uri="{BB962C8B-B14F-4D97-AF65-F5344CB8AC3E}">
        <p14:creationId xmlns:p14="http://schemas.microsoft.com/office/powerpoint/2010/main" val="6017686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530225"/>
          </a:xfrm>
        </p:spPr>
        <p:txBody>
          <a:bodyPr>
            <a:normAutofit/>
          </a:bodyPr>
          <a:lstStyle/>
          <a:p>
            <a:r>
              <a:rPr lang="hr-HR" sz="2400" dirty="0" smtClean="0">
                <a:latin typeface="+mn-lt"/>
              </a:rPr>
              <a:t>Mumije životinja</a:t>
            </a:r>
            <a:endParaRPr lang="hr-HR" sz="2400" dirty="0">
              <a:latin typeface="+mn-lt"/>
            </a:endParaRPr>
          </a:p>
        </p:txBody>
      </p:sp>
      <p:pic>
        <p:nvPicPr>
          <p:cNvPr id="6" name="Picture Placeholder 5"/>
          <p:cNvPicPr>
            <a:picLocks noGrp="1" noChangeAspect="1"/>
          </p:cNvPicPr>
          <p:nvPr>
            <p:ph type="pic" idx="1"/>
          </p:nvPr>
        </p:nvPicPr>
        <p:blipFill>
          <a:blip r:embed="rId2"/>
          <a:srcRect l="10673" r="10673"/>
          <a:stretch>
            <a:fillRect/>
          </a:stretch>
        </p:blipFill>
        <p:spPr>
          <a:prstGeom prst="rect">
            <a:avLst/>
          </a:prstGeom>
        </p:spPr>
      </p:pic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7" y="1518443"/>
            <a:ext cx="3932237" cy="3811588"/>
          </a:xfrm>
        </p:spPr>
        <p:txBody>
          <a:bodyPr>
            <a:normAutofit/>
          </a:bodyPr>
          <a:lstStyle/>
          <a:p>
            <a:r>
              <a:rPr lang="hr-HR" sz="2400" dirty="0"/>
              <a:t>Stari su Egipćani kao kućne ljubimce držali razne životinje: mačke, pse, majmune, gazele i ptice, a sokole i mungose su trenirali da love s njima. Često su ih slikali na zidnim slikarijama. U grobnicama su pronađena brojna mumificirana tijela životinja, odmah pored mumija vlasnika.</a:t>
            </a:r>
          </a:p>
        </p:txBody>
      </p:sp>
    </p:spTree>
    <p:extLst>
      <p:ext uri="{BB962C8B-B14F-4D97-AF65-F5344CB8AC3E}">
        <p14:creationId xmlns:p14="http://schemas.microsoft.com/office/powerpoint/2010/main" val="50376548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692331"/>
          </a:xfrm>
        </p:spPr>
        <p:txBody>
          <a:bodyPr>
            <a:normAutofit/>
          </a:bodyPr>
          <a:lstStyle/>
          <a:p>
            <a:r>
              <a:rPr lang="hr-HR" sz="2400" dirty="0" smtClean="0">
                <a:latin typeface="+mn-lt"/>
              </a:rPr>
              <a:t>Peruanske</a:t>
            </a:r>
            <a:r>
              <a:rPr lang="hr-HR" sz="2800" dirty="0" smtClean="0">
                <a:latin typeface="+mn-lt"/>
              </a:rPr>
              <a:t> </a:t>
            </a:r>
            <a:r>
              <a:rPr lang="hr-HR" sz="2400" dirty="0" smtClean="0">
                <a:latin typeface="+mn-lt"/>
              </a:rPr>
              <a:t>mumije</a:t>
            </a:r>
            <a:endParaRPr lang="hr-HR" sz="2400" dirty="0">
              <a:latin typeface="+mn-lt"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Mumificiranje, koje se tradicionalno povezuje s Egiptom, kasnije je </a:t>
            </a:r>
            <a:r>
              <a:rPr lang="hr-HR" sz="2400" dirty="0" smtClean="0"/>
              <a:t>prakticirao </a:t>
            </a:r>
            <a:r>
              <a:rPr lang="hr-HR" sz="2400" dirty="0"/>
              <a:t>i veliki broj drugih kultura, kao što je to bilo u Peruu, gdje su pronađene mumije djece.</a:t>
            </a:r>
          </a:p>
        </p:txBody>
      </p:sp>
      <p:sp>
        <p:nvSpPr>
          <p:cNvPr id="5" name="Picture Placeholder 2"/>
          <p:cNvSpPr txBox="1">
            <a:spLocks/>
          </p:cNvSpPr>
          <p:nvPr/>
        </p:nvSpPr>
        <p:spPr>
          <a:xfrm>
            <a:off x="5183188" y="995363"/>
            <a:ext cx="6172200" cy="4873625"/>
          </a:xfrm>
          <a:prstGeom prst="rect">
            <a:avLst/>
          </a:prstGeom>
        </p:spPr>
      </p:sp>
      <p:sp>
        <p:nvSpPr>
          <p:cNvPr id="7" name="Picture Placeholder 2"/>
          <p:cNvSpPr txBox="1">
            <a:spLocks/>
          </p:cNvSpPr>
          <p:nvPr/>
        </p:nvSpPr>
        <p:spPr>
          <a:xfrm>
            <a:off x="5183188" y="995362"/>
            <a:ext cx="6172200" cy="4873625"/>
          </a:xfrm>
          <a:prstGeom prst="rect">
            <a:avLst/>
          </a:prstGeom>
        </p:spPr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53367" y="1291157"/>
            <a:ext cx="6631842" cy="42820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78362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714</TotalTime>
  <Words>355</Words>
  <Application>Microsoft Office PowerPoint</Application>
  <PresentationFormat>Widescreen</PresentationFormat>
  <Paragraphs>28</Paragraphs>
  <Slides>11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5" baseType="lpstr">
      <vt:lpstr>Arial</vt:lpstr>
      <vt:lpstr>Calibri</vt:lpstr>
      <vt:lpstr>Calibri Light</vt:lpstr>
      <vt:lpstr>Office Theme</vt:lpstr>
      <vt:lpstr>Mumificiranje</vt:lpstr>
      <vt:lpstr>PowerPoint Presentation</vt:lpstr>
      <vt:lpstr>PowerPoint Presentation</vt:lpstr>
      <vt:lpstr>Postupak mumuficiranja</vt:lpstr>
      <vt:lpstr>Stari Egipat</vt:lpstr>
      <vt:lpstr>PowerPoint Presentation</vt:lpstr>
      <vt:lpstr>PowerPoint Presentation</vt:lpstr>
      <vt:lpstr>Mumije životinja</vt:lpstr>
      <vt:lpstr>Peruanske mumije</vt:lpstr>
      <vt:lpstr>Velika izložba</vt:lpstr>
      <vt:lpstr>Nove tehnologije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Mumificiranje</dc:title>
  <dc:creator>Tereza</dc:creator>
  <cp:lastModifiedBy>Filip Gelo</cp:lastModifiedBy>
  <cp:revision>32</cp:revision>
  <dcterms:created xsi:type="dcterms:W3CDTF">2018-04-04T15:05:13Z</dcterms:created>
  <dcterms:modified xsi:type="dcterms:W3CDTF">2018-04-18T20:00:55Z</dcterms:modified>
</cp:coreProperties>
</file>