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62" r:id="rId8"/>
    <p:sldId id="266" r:id="rId9"/>
    <p:sldId id="261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2473" autoAdjust="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4DF750-DBDF-468C-A97E-1CCFA83F90B1}" type="datetimeFigureOut">
              <a:rPr lang="sr-Latn-CS" smtClean="0"/>
              <a:pPr/>
              <a:t>31.3.2018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8EADEBE-8964-4F0E-9EB6-CC03B01A9AE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214554"/>
            <a:ext cx="6986614" cy="3424246"/>
          </a:xfrm>
        </p:spPr>
        <p:txBody>
          <a:bodyPr/>
          <a:lstStyle/>
          <a:p>
            <a:pPr algn="r"/>
            <a:endParaRPr lang="hr-H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hr-H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hr-H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hr-H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hr-H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Pripremile: Klara </a:t>
            </a:r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Zagorac i Lota Jurilj</a:t>
            </a:r>
          </a:p>
          <a:p>
            <a:pPr algn="r"/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Učiteljica: Vesna Lokner Kralj</a:t>
            </a:r>
          </a:p>
          <a:p>
            <a:pPr algn="r"/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Nadnevak: 2. 12. 2017.</a:t>
            </a:r>
            <a:endParaRPr lang="hr-H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r>
              <a:rPr lang="hr-H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l"/>
            <a:endParaRPr lang="hr-H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772400" cy="1470025"/>
          </a:xfrm>
        </p:spPr>
        <p:txBody>
          <a:bodyPr>
            <a:normAutofit/>
          </a:bodyPr>
          <a:lstStyle/>
          <a:p>
            <a:r>
              <a:rPr lang="hr-HR" sz="6000" dirty="0" smtClean="0"/>
              <a:t>Mitologija </a:t>
            </a:r>
            <a:r>
              <a:rPr lang="hr-HR" sz="6000" dirty="0" smtClean="0"/>
              <a:t>Egipćana</a:t>
            </a:r>
            <a:endParaRPr lang="hr-HR" sz="6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800" dirty="0" smtClean="0"/>
              <a:t>- </a:t>
            </a:r>
            <a:r>
              <a:rPr lang="hr-HR" sz="2800" dirty="0" smtClean="0"/>
              <a:t>Egipćani mnogobošci  </a:t>
            </a:r>
            <a:endParaRPr lang="hr-HR" sz="2800" dirty="0" smtClean="0"/>
          </a:p>
          <a:p>
            <a:pPr>
              <a:buNone/>
            </a:pPr>
            <a:r>
              <a:rPr lang="hr-HR" sz="2800" dirty="0" smtClean="0"/>
              <a:t>- 2 000 bogova i </a:t>
            </a:r>
            <a:r>
              <a:rPr lang="hr-HR" sz="2800" dirty="0" smtClean="0"/>
              <a:t>božica</a:t>
            </a:r>
            <a:endParaRPr lang="hr-HR" sz="2800" dirty="0" smtClean="0"/>
          </a:p>
          <a:p>
            <a:pPr>
              <a:buNone/>
            </a:pPr>
            <a:r>
              <a:rPr lang="hr-HR" sz="2800" dirty="0" smtClean="0"/>
              <a:t>-  </a:t>
            </a:r>
            <a:r>
              <a:rPr lang="hr-HR" sz="2800" dirty="0"/>
              <a:t>u</a:t>
            </a:r>
            <a:r>
              <a:rPr lang="hr-HR" sz="2800" dirty="0" smtClean="0"/>
              <a:t> </a:t>
            </a:r>
            <a:r>
              <a:rPr lang="hr-HR" sz="2800" dirty="0" smtClean="0"/>
              <a:t>čast bogova podizali su hramove</a:t>
            </a:r>
          </a:p>
          <a:p>
            <a:pPr>
              <a:buNone/>
            </a:pPr>
            <a:r>
              <a:rPr lang="hr-HR" dirty="0" smtClean="0"/>
              <a:t>-  </a:t>
            </a:r>
            <a:r>
              <a:rPr lang="hr-HR" dirty="0" smtClean="0"/>
              <a:t>Egipćani </a:t>
            </a:r>
            <a:r>
              <a:rPr lang="hr-HR" dirty="0" smtClean="0"/>
              <a:t>su vjerovali u faraone kao bogove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219200"/>
          </a:xfrm>
        </p:spPr>
        <p:txBody>
          <a:bodyPr>
            <a:normAutofit/>
          </a:bodyPr>
          <a:lstStyle/>
          <a:p>
            <a:r>
              <a:rPr lang="hr-HR" dirty="0" smtClean="0"/>
              <a:t>Općenito</a:t>
            </a:r>
            <a:endParaRPr lang="hr-HR" dirty="0"/>
          </a:p>
        </p:txBody>
      </p:sp>
      <p:pic>
        <p:nvPicPr>
          <p:cNvPr id="4" name="Picture 3" descr="PA2101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5" y="3643314"/>
            <a:ext cx="3476649" cy="2607487"/>
          </a:xfrm>
          <a:prstGeom prst="rect">
            <a:avLst/>
          </a:prstGeom>
        </p:spPr>
      </p:pic>
      <p:pic>
        <p:nvPicPr>
          <p:cNvPr id="5" name="Picture 4" descr="Ra-harphis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609249"/>
            <a:ext cx="2214578" cy="2885279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1428736"/>
            <a:ext cx="9229732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2400" dirty="0" smtClean="0"/>
              <a:t>- </a:t>
            </a:r>
            <a:r>
              <a:rPr lang="hr-HR" sz="2400" dirty="0" smtClean="0"/>
              <a:t>bog </a:t>
            </a:r>
            <a:r>
              <a:rPr lang="hr-HR" sz="2400" dirty="0" smtClean="0"/>
              <a:t>Ra je najcjenjeniji </a:t>
            </a:r>
            <a:r>
              <a:rPr lang="hr-HR" sz="2400" dirty="0" smtClean="0"/>
              <a:t>od </a:t>
            </a:r>
            <a:r>
              <a:rPr lang="hr-HR" sz="2400" dirty="0" smtClean="0"/>
              <a:t>svih </a:t>
            </a:r>
            <a:r>
              <a:rPr lang="hr-HR" sz="2400" dirty="0" smtClean="0"/>
              <a:t>bogova </a:t>
            </a:r>
            <a:r>
              <a:rPr lang="hr-HR" sz="2400" dirty="0" smtClean="0"/>
              <a:t>u </a:t>
            </a:r>
            <a:r>
              <a:rPr lang="hr-HR" sz="2400" dirty="0" smtClean="0"/>
              <a:t>koje </a:t>
            </a:r>
            <a:r>
              <a:rPr lang="hr-HR" sz="2400" dirty="0" smtClean="0"/>
              <a:t>su </a:t>
            </a:r>
            <a:r>
              <a:rPr lang="hr-HR" sz="2400" dirty="0" smtClean="0"/>
              <a:t>Egipćani </a:t>
            </a:r>
            <a:r>
              <a:rPr lang="hr-HR" sz="2400" dirty="0" smtClean="0"/>
              <a:t>vjerovali</a:t>
            </a:r>
            <a:r>
              <a:rPr lang="hr-HR" sz="2400" dirty="0" smtClean="0"/>
              <a:t>, smatrali </a:t>
            </a:r>
            <a:r>
              <a:rPr lang="hr-HR" sz="2400" dirty="0" smtClean="0"/>
              <a:t>su da je </a:t>
            </a:r>
            <a:r>
              <a:rPr lang="hr-HR" sz="2400" dirty="0" smtClean="0"/>
              <a:t>on sam život 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- </a:t>
            </a:r>
            <a:r>
              <a:rPr lang="hr-HR" sz="2400" dirty="0" smtClean="0"/>
              <a:t>bog </a:t>
            </a:r>
            <a:r>
              <a:rPr lang="hr-HR" sz="2400" dirty="0" smtClean="0"/>
              <a:t>Ra je </a:t>
            </a:r>
            <a:r>
              <a:rPr lang="hr-HR" sz="2400" dirty="0" smtClean="0"/>
              <a:t>bog </a:t>
            </a:r>
            <a:r>
              <a:rPr lang="hr-HR" sz="2400" dirty="0" smtClean="0"/>
              <a:t>Sunca</a:t>
            </a:r>
          </a:p>
          <a:p>
            <a:pPr>
              <a:buNone/>
            </a:pPr>
            <a:r>
              <a:rPr lang="hr-HR" sz="2400" dirty="0" smtClean="0"/>
              <a:t>-  </a:t>
            </a:r>
            <a:r>
              <a:rPr lang="hr-HR" sz="2400" dirty="0" smtClean="0"/>
              <a:t>zamišljali su ga s </a:t>
            </a:r>
            <a:r>
              <a:rPr lang="hr-HR" sz="2400" dirty="0" smtClean="0"/>
              <a:t>ptičjom glavom (Bennu) i </a:t>
            </a:r>
            <a:r>
              <a:rPr lang="hr-HR" sz="2400" dirty="0" smtClean="0"/>
              <a:t>Suncem </a:t>
            </a:r>
            <a:r>
              <a:rPr lang="hr-HR" sz="2400" dirty="0" smtClean="0"/>
              <a:t>na njoj</a:t>
            </a:r>
          </a:p>
          <a:p>
            <a:pPr>
              <a:buNone/>
            </a:pPr>
            <a:r>
              <a:rPr lang="hr-HR" sz="2400" dirty="0" smtClean="0"/>
              <a:t>- Ra </a:t>
            </a:r>
            <a:r>
              <a:rPr lang="hr-HR" sz="2400" dirty="0" smtClean="0"/>
              <a:t>je imao mnogo </a:t>
            </a:r>
            <a:r>
              <a:rPr lang="hr-HR" sz="2400" dirty="0" smtClean="0"/>
              <a:t>djece: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  Šu (bog </a:t>
            </a:r>
            <a:r>
              <a:rPr lang="hr-HR" sz="2400" dirty="0" smtClean="0"/>
              <a:t>zraka</a:t>
            </a:r>
            <a:r>
              <a:rPr lang="hr-HR" sz="2400" dirty="0" smtClean="0"/>
              <a:t>), Tefnut (božica </a:t>
            </a:r>
            <a:r>
              <a:rPr lang="hr-HR" sz="2400" dirty="0" smtClean="0"/>
              <a:t>vode</a:t>
            </a:r>
            <a:r>
              <a:rPr lang="hr-HR" sz="2400" dirty="0" smtClean="0"/>
              <a:t>), Hathor (najljepša </a:t>
            </a:r>
            <a:r>
              <a:rPr lang="hr-HR" sz="2400" dirty="0" smtClean="0"/>
              <a:t>božica</a:t>
            </a:r>
            <a:r>
              <a:rPr lang="hr-HR" sz="2400" dirty="0" smtClean="0"/>
              <a:t>, miljenica), Sekhmet (božica </a:t>
            </a:r>
            <a:r>
              <a:rPr lang="hr-HR" sz="2400" dirty="0" smtClean="0"/>
              <a:t>vatre</a:t>
            </a:r>
            <a:r>
              <a:rPr lang="hr-HR" sz="2400" dirty="0" smtClean="0"/>
              <a:t>, rata </a:t>
            </a:r>
            <a:r>
              <a:rPr lang="hr-HR" sz="2400" dirty="0" smtClean="0"/>
              <a:t>i kuge</a:t>
            </a:r>
            <a:r>
              <a:rPr lang="hr-HR" sz="2400" dirty="0" smtClean="0"/>
              <a:t>), Bastet (božica 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ljubavi</a:t>
            </a:r>
            <a:r>
              <a:rPr lang="hr-HR" sz="2400" dirty="0" smtClean="0"/>
              <a:t>), Maat (božica </a:t>
            </a:r>
            <a:r>
              <a:rPr lang="hr-HR" sz="2400" dirty="0" smtClean="0"/>
              <a:t>reda i mira</a:t>
            </a:r>
            <a:r>
              <a:rPr lang="hr-HR" sz="2400" dirty="0" smtClean="0"/>
              <a:t>), Wadjet </a:t>
            </a:r>
            <a:r>
              <a:rPr lang="hr-HR" sz="2400" dirty="0" smtClean="0"/>
              <a:t>i Nekhebet </a:t>
            </a:r>
            <a:r>
              <a:rPr lang="hr-HR" sz="2400" dirty="0" smtClean="0"/>
              <a:t>(zmija </a:t>
            </a:r>
            <a:r>
              <a:rPr lang="hr-HR" sz="2400" dirty="0" smtClean="0"/>
              <a:t>i lešinar, blizanke</a:t>
            </a:r>
            <a:r>
              <a:rPr lang="hr-HR" sz="2400" dirty="0" smtClean="0"/>
              <a:t>), Horus (</a:t>
            </a:r>
            <a:r>
              <a:rPr lang="hr-HR" sz="2400" dirty="0" smtClean="0"/>
              <a:t>sokol koji je </a:t>
            </a:r>
            <a:r>
              <a:rPr lang="hr-HR" sz="2400" dirty="0" smtClean="0"/>
              <a:t>prva </a:t>
            </a:r>
            <a:r>
              <a:rPr lang="hr-HR" sz="2400" dirty="0" smtClean="0"/>
              <a:t>životinja na svijetu)</a:t>
            </a:r>
          </a:p>
          <a:p>
            <a:pPr>
              <a:buNone/>
            </a:pPr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9229732" cy="1219200"/>
          </a:xfrm>
        </p:spPr>
        <p:txBody>
          <a:bodyPr/>
          <a:lstStyle/>
          <a:p>
            <a:r>
              <a:rPr lang="hr-HR" dirty="0" smtClean="0"/>
              <a:t>Bog Ra </a:t>
            </a:r>
            <a:endParaRPr lang="hr-H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- 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božica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Hathor je bila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božica 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ljubavi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ljepote, glazbe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sreće </a:t>
            </a:r>
          </a:p>
          <a:p>
            <a:pPr>
              <a:buFontTx/>
              <a:buChar char="-"/>
            </a:pPr>
            <a:r>
              <a:rPr lang="hr-HR" dirty="0" smtClean="0"/>
              <a:t>zamišljali </a:t>
            </a:r>
            <a:r>
              <a:rPr lang="hr-HR" dirty="0" smtClean="0"/>
              <a:t>su je kao ženu </a:t>
            </a:r>
            <a:r>
              <a:rPr lang="hr-HR" dirty="0" smtClean="0"/>
              <a:t>s </a:t>
            </a:r>
            <a:r>
              <a:rPr lang="hr-HR" dirty="0" smtClean="0"/>
              <a:t>kravljim </a:t>
            </a:r>
            <a:r>
              <a:rPr lang="hr-HR" dirty="0" smtClean="0"/>
              <a:t>rogovima  </a:t>
            </a:r>
            <a:r>
              <a:rPr lang="hr-HR" dirty="0" smtClean="0"/>
              <a:t>i </a:t>
            </a:r>
            <a:r>
              <a:rPr lang="hr-HR" dirty="0" smtClean="0"/>
              <a:t>hijeroglifskim znakovima na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 smtClean="0"/>
              <a:t> </a:t>
            </a:r>
            <a:r>
              <a:rPr lang="hr-HR" dirty="0" smtClean="0"/>
              <a:t>njima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9200"/>
          </a:xfrm>
        </p:spPr>
        <p:txBody>
          <a:bodyPr>
            <a:normAutofit/>
          </a:bodyPr>
          <a:lstStyle/>
          <a:p>
            <a:r>
              <a:rPr lang="hr-HR" dirty="0" smtClean="0"/>
              <a:t>Hathor </a:t>
            </a:r>
            <a:r>
              <a:rPr lang="hr-HR" dirty="0" smtClean="0"/>
              <a:t>(Hator)</a:t>
            </a:r>
            <a:endParaRPr lang="hr-HR" dirty="0"/>
          </a:p>
        </p:txBody>
      </p:sp>
      <p:pic>
        <p:nvPicPr>
          <p:cNvPr id="4" name="Picture 3" descr="Hat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3000372"/>
            <a:ext cx="1933575" cy="311467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8164" y="1556792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- Egipćani </a:t>
            </a:r>
            <a:r>
              <a:rPr lang="hr-HR" dirty="0" smtClean="0"/>
              <a:t>su vjerovali da je rođen kihanjem Boga Ra</a:t>
            </a:r>
          </a:p>
          <a:p>
            <a:pPr>
              <a:buNone/>
            </a:pPr>
            <a:r>
              <a:rPr lang="hr-HR" dirty="0" smtClean="0"/>
              <a:t>- Šu </a:t>
            </a:r>
            <a:r>
              <a:rPr lang="hr-HR" dirty="0" smtClean="0"/>
              <a:t>je Bog zraka i atmosfere</a:t>
            </a:r>
          </a:p>
          <a:p>
            <a:pPr>
              <a:buNone/>
            </a:pPr>
            <a:r>
              <a:rPr lang="hr-HR" dirty="0" smtClean="0"/>
              <a:t>- zamišljali </a:t>
            </a:r>
            <a:r>
              <a:rPr lang="hr-HR" dirty="0" smtClean="0"/>
              <a:t>su ga </a:t>
            </a:r>
            <a:r>
              <a:rPr lang="hr-HR" dirty="0" smtClean="0"/>
              <a:t>kao </a:t>
            </a:r>
            <a:r>
              <a:rPr lang="hr-HR" dirty="0" smtClean="0"/>
              <a:t>čovjeka </a:t>
            </a:r>
            <a:r>
              <a:rPr lang="hr-HR" dirty="0" smtClean="0"/>
              <a:t>s </a:t>
            </a:r>
            <a:r>
              <a:rPr lang="hr-HR" dirty="0" smtClean="0"/>
              <a:t>perom ili krunom na glavi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219200"/>
          </a:xfrm>
        </p:spPr>
        <p:txBody>
          <a:bodyPr/>
          <a:lstStyle/>
          <a:p>
            <a:r>
              <a:rPr lang="hr-HR" dirty="0" smtClean="0"/>
              <a:t>Šu</a:t>
            </a:r>
            <a:endParaRPr lang="hr-HR" dirty="0"/>
          </a:p>
        </p:txBody>
      </p:sp>
      <p:pic>
        <p:nvPicPr>
          <p:cNvPr id="4" name="Picture 3" descr="220px-Shu_with_feather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2928934"/>
            <a:ext cx="2095500" cy="371475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dirty="0" smtClean="0"/>
              <a:t>   Ra               Hathor                </a:t>
            </a:r>
            <a:r>
              <a:rPr lang="hr-HR" dirty="0" smtClean="0"/>
              <a:t>Šu                      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4738702"/>
          </a:xfrm>
        </p:spPr>
        <p:txBody>
          <a:bodyPr>
            <a:normAutofit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15" name="Picture 14" descr="r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2097957" cy="4602393"/>
          </a:xfrm>
          <a:prstGeom prst="rect">
            <a:avLst/>
          </a:prstGeom>
        </p:spPr>
      </p:pic>
      <p:pic>
        <p:nvPicPr>
          <p:cNvPr id="16" name="Picture 15" descr="320px-Hathor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1500174"/>
            <a:ext cx="2031340" cy="4786346"/>
          </a:xfrm>
          <a:prstGeom prst="rect">
            <a:avLst/>
          </a:prstGeom>
        </p:spPr>
      </p:pic>
      <p:pic>
        <p:nvPicPr>
          <p:cNvPr id="7" name="Picture 6" descr="šu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1357298"/>
            <a:ext cx="2071702" cy="497208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- balzamiranje </a:t>
            </a:r>
            <a:r>
              <a:rPr lang="hr-HR" dirty="0" smtClean="0"/>
              <a:t>je proces koji traje </a:t>
            </a:r>
            <a:r>
              <a:rPr lang="hr-HR" dirty="0" smtClean="0"/>
              <a:t>tri </a:t>
            </a:r>
            <a:r>
              <a:rPr lang="hr-HR" dirty="0" smtClean="0"/>
              <a:t>ili </a:t>
            </a:r>
            <a:r>
              <a:rPr lang="hr-HR" dirty="0" smtClean="0"/>
              <a:t>više </a:t>
            </a:r>
            <a:r>
              <a:rPr lang="hr-HR" dirty="0" smtClean="0"/>
              <a:t>mjeseci </a:t>
            </a:r>
          </a:p>
          <a:p>
            <a:pPr>
              <a:buFontTx/>
              <a:buChar char="-"/>
            </a:pPr>
            <a:r>
              <a:rPr lang="hr-HR" dirty="0" smtClean="0"/>
              <a:t>služi </a:t>
            </a:r>
            <a:r>
              <a:rPr lang="hr-HR" dirty="0" smtClean="0"/>
              <a:t>da bi se tijelo očuvalo </a:t>
            </a:r>
            <a:r>
              <a:rPr lang="hr-HR" dirty="0" smtClean="0"/>
              <a:t>dulje </a:t>
            </a:r>
            <a:r>
              <a:rPr lang="hr-HR" dirty="0" smtClean="0"/>
              <a:t>vrijeme nakon </a:t>
            </a:r>
            <a:r>
              <a:rPr lang="hr-HR" dirty="0" smtClean="0"/>
              <a:t>smrti </a:t>
            </a:r>
          </a:p>
          <a:p>
            <a:pPr>
              <a:buFontTx/>
              <a:buChar char="-"/>
            </a:pPr>
            <a:r>
              <a:rPr lang="hr-HR" dirty="0" smtClean="0"/>
              <a:t>najčešće </a:t>
            </a:r>
            <a:r>
              <a:rPr lang="hr-HR" dirty="0" smtClean="0"/>
              <a:t>su balzamirali faraone i pokapali </a:t>
            </a:r>
            <a:r>
              <a:rPr lang="hr-HR" dirty="0" smtClean="0"/>
              <a:t>ih u </a:t>
            </a:r>
            <a:r>
              <a:rPr lang="hr-HR" dirty="0" smtClean="0"/>
              <a:t>piramide </a:t>
            </a:r>
            <a:r>
              <a:rPr lang="hr-HR" dirty="0" smtClean="0"/>
              <a:t>s njihovim </a:t>
            </a:r>
            <a:r>
              <a:rPr lang="hr-HR" dirty="0" smtClean="0"/>
              <a:t>bogatstvom jer su </a:t>
            </a:r>
            <a:r>
              <a:rPr lang="hr-HR" dirty="0" smtClean="0"/>
              <a:t>Egipćani </a:t>
            </a:r>
            <a:r>
              <a:rPr lang="hr-HR" dirty="0" smtClean="0"/>
              <a:t>vjerovali u život poslije smrti </a:t>
            </a:r>
            <a:r>
              <a:rPr lang="hr-HR" dirty="0" smtClean="0"/>
              <a:t>te </a:t>
            </a:r>
            <a:r>
              <a:rPr lang="hr-HR" dirty="0" smtClean="0"/>
              <a:t>da </a:t>
            </a:r>
            <a:r>
              <a:rPr lang="hr-HR" dirty="0" smtClean="0"/>
              <a:t>će </a:t>
            </a:r>
            <a:r>
              <a:rPr lang="hr-HR" dirty="0" smtClean="0"/>
              <a:t>im to bogatstvo trebati</a:t>
            </a:r>
          </a:p>
          <a:p>
            <a:pPr>
              <a:buNone/>
            </a:pPr>
            <a:r>
              <a:rPr lang="hr-HR" dirty="0" smtClean="0"/>
              <a:t>- po </a:t>
            </a:r>
            <a:r>
              <a:rPr lang="hr-HR" dirty="0" smtClean="0"/>
              <a:t>tijelu bi se prosula sol da se voda isuši </a:t>
            </a:r>
            <a:r>
              <a:rPr lang="hr-HR" dirty="0" smtClean="0"/>
              <a:t>iz </a:t>
            </a:r>
            <a:r>
              <a:rPr lang="hr-HR" dirty="0" smtClean="0"/>
              <a:t>mrtvoga tijela</a:t>
            </a:r>
            <a:r>
              <a:rPr lang="hr-HR" dirty="0" smtClean="0"/>
              <a:t>, premazivalo </a:t>
            </a:r>
            <a:r>
              <a:rPr lang="hr-HR" dirty="0" smtClean="0"/>
              <a:t>bi se mnogim mastima</a:t>
            </a:r>
            <a:r>
              <a:rPr lang="hr-HR" dirty="0" smtClean="0"/>
              <a:t>, izvadili </a:t>
            </a:r>
            <a:r>
              <a:rPr lang="hr-HR" dirty="0" smtClean="0"/>
              <a:t>bi se organi i </a:t>
            </a:r>
            <a:r>
              <a:rPr lang="hr-HR" dirty="0" smtClean="0"/>
              <a:t>tijelo omotalo zavojima - </a:t>
            </a:r>
            <a:r>
              <a:rPr lang="hr-HR" dirty="0" smtClean="0"/>
              <a:t>tako bi nastala mumija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Balzamiranje ili mumificiranje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00px-Zagrebačka_mumij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357166"/>
            <a:ext cx="3810000" cy="199171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Picture 4" descr="Anub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77" y="3137537"/>
            <a:ext cx="3714776" cy="3056969"/>
          </a:xfrm>
          <a:prstGeom prst="rect">
            <a:avLst/>
          </a:prstGeom>
        </p:spPr>
      </p:pic>
      <p:pic>
        <p:nvPicPr>
          <p:cNvPr id="6" name="Picture 5" descr="tajne-starog-egipta-mumificirali-su-vladare-da-zive-i-nakon-smrti-900x600-20130416-20130425133601-0302117ff78148d00e9b03cd185c4f7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714356"/>
            <a:ext cx="4000496" cy="55007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flipH="1">
            <a:off x="467544" y="238023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Mumija u Arheološkom muzeju u Zagrebu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>
            <a:off x="596577" y="6215082"/>
            <a:ext cx="3903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Anubis – bog balzamiranja i mrtvih</a:t>
            </a:r>
            <a:endParaRPr lang="hr-HR" dirty="0"/>
          </a:p>
        </p:txBody>
      </p:sp>
      <p:sp>
        <p:nvSpPr>
          <p:cNvPr id="11" name="TextBox 10"/>
          <p:cNvSpPr txBox="1"/>
          <p:nvPr/>
        </p:nvSpPr>
        <p:spPr>
          <a:xfrm>
            <a:off x="4572285" y="6215082"/>
            <a:ext cx="385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Kovčeg s mumijom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sz="8000" dirty="0" smtClean="0"/>
              <a:t>HVALA NA PAŽNJI!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326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Mitologija Egipćana</vt:lpstr>
      <vt:lpstr>Općenito</vt:lpstr>
      <vt:lpstr>Bog Ra </vt:lpstr>
      <vt:lpstr>Hathor (Hator)</vt:lpstr>
      <vt:lpstr>Šu</vt:lpstr>
      <vt:lpstr>    Ra               Hathor                Šu                      </vt:lpstr>
      <vt:lpstr>Balzamiranje ili mumificiranje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jednoga Egipčana</dc:title>
  <dc:creator>Korisnik</dc:creator>
  <cp:lastModifiedBy>Korisnik</cp:lastModifiedBy>
  <cp:revision>41</cp:revision>
  <dcterms:created xsi:type="dcterms:W3CDTF">2017-11-25T12:32:26Z</dcterms:created>
  <dcterms:modified xsi:type="dcterms:W3CDTF">2018-03-31T12:20:10Z</dcterms:modified>
</cp:coreProperties>
</file>