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7DA4DF-C1EA-4F59-A9CB-68D6577E338A}" type="datetimeFigureOut">
              <a:rPr lang="hr-HR" smtClean="0"/>
              <a:pPr/>
              <a:t>13.4.2018.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6FDE0E-729B-49FB-9358-8A6E72F5DFBE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KINESKI ZID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Napravile:Marijeta Perčin i Lea Oreški,5.b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Kineski zid danas</a:t>
            </a:r>
            <a:endParaRPr lang="hr-HR" dirty="0"/>
          </a:p>
        </p:txBody>
      </p:sp>
      <p:pic>
        <p:nvPicPr>
          <p:cNvPr id="4" name="Content Placeholder 3" descr="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35163"/>
            <a:ext cx="7992888" cy="45181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HVALA NA PAŽNJI</a:t>
            </a:r>
            <a:endParaRPr lang="hr-HR" dirty="0"/>
          </a:p>
        </p:txBody>
      </p:sp>
      <p:pic>
        <p:nvPicPr>
          <p:cNvPr id="1026" name="Picture 2" descr="C:\Users\EliteBook1\Desktop\Marijeta\smil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132856"/>
            <a:ext cx="6177678" cy="421610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73616" cy="1215008"/>
          </a:xfrm>
        </p:spPr>
        <p:txBody>
          <a:bodyPr>
            <a:noAutofit/>
          </a:bodyPr>
          <a:lstStyle/>
          <a:p>
            <a:r>
              <a:rPr lang="hr-HR" sz="4800" dirty="0" smtClean="0"/>
              <a:t>Smještaj kineskog zida </a:t>
            </a:r>
            <a:endParaRPr lang="hr-HR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r-HR" dirty="0" smtClean="0"/>
              <a:t>Zid je, vjerojatno, prvobitno bio još duži. Danas se pretpostavlja da je sezao do pustinje Lop Nor oko 500 km dalje na zapad od danas najzapadnije poznate točke zida.</a:t>
            </a:r>
            <a:endParaRPr lang="hr-HR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3585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Kineski zid dužina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Svi zidovi zajedno dugački su 8.851 km, (glavni dio 2450 km) što ih obujmom i masom čini najvećom građevinom na svijetu.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	Tko je sagradio Kineski zid?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214. pr. Kr. prema naredbi prvog cara ujedinjene Kine, Čina Šia Huangdija, nakon eksplozije preko Žute rijeke, počinje gradnja zaštitnih zidova za obranu od naroda sa sjevera.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Car Čin Ši Huangdija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220px-Qinshihuangdi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276872"/>
            <a:ext cx="4824536" cy="43132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Turizam Kineskog zida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Danas je Kineski zid najveća turistička znamenitos Kine. Turisti iz cijeloga svijeta rangiraju Kineski zid na sam vrh najinteresantnijih turističkih nalazište.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Povjest kineskog zida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U doba prvog kineskog cara 300 000 vojnika i 500 000 seljaka osuđeno je na prisilni rad na izgradnji Velikog </a:t>
            </a:r>
            <a:r>
              <a:rPr lang="hr-HR" dirty="0" smtClean="0"/>
              <a:t>K</a:t>
            </a:r>
            <a:r>
              <a:rPr lang="vi-VN" dirty="0" smtClean="0"/>
              <a:t>ineskog zida, a u kasnijim razdobljima oko  800 000 seljaka povremeno je radilo uz teške kažnjenike. </a:t>
            </a:r>
            <a:r>
              <a:rPr lang="hr-HR" dirty="0" smtClean="0"/>
              <a:t>Neki</a:t>
            </a:r>
            <a:r>
              <a:rPr lang="vi-VN" dirty="0" smtClean="0"/>
              <a:t> nisu preživjeli, a mnogi su l</a:t>
            </a:r>
            <a:r>
              <a:rPr lang="hr-HR" dirty="0" smtClean="0"/>
              <a:t>judi</a:t>
            </a:r>
            <a:r>
              <a:rPr lang="vi-VN" dirty="0" smtClean="0"/>
              <a:t> zazidani u </a:t>
            </a:r>
            <a:r>
              <a:rPr lang="hr-HR" dirty="0" smtClean="0"/>
              <a:t>z</a:t>
            </a:r>
            <a:r>
              <a:rPr lang="vi-VN" dirty="0" smtClean="0"/>
              <a:t>id.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Kineski zid u prošlosti</a:t>
            </a:r>
            <a:endParaRPr lang="hr-HR" dirty="0"/>
          </a:p>
        </p:txBody>
      </p:sp>
      <p:pic>
        <p:nvPicPr>
          <p:cNvPr id="6" name="Content Placeholder 5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060848"/>
            <a:ext cx="8229600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Kineski zid danas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 osnivanju Narodne Republike Kine preduzete se neophodne mjere zaštite Kineskog zida od daljnjeg propadanja. Zid je stavljen pod zaštitu države 1961. godine. 1987. godine Kineski zid je uvršten u spisak svjetke baštine pod UNESCO-m.</a:t>
            </a:r>
            <a:endParaRPr lang="hr-H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246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KINESKI ZID</vt:lpstr>
      <vt:lpstr>Smještaj kineskog zida </vt:lpstr>
      <vt:lpstr>Kineski zid dužina</vt:lpstr>
      <vt:lpstr> Tko je sagradio Kineski zid?</vt:lpstr>
      <vt:lpstr>Car Čin Ši Huangdija</vt:lpstr>
      <vt:lpstr>Turizam Kineskog zida</vt:lpstr>
      <vt:lpstr>Povjest kineskog zida </vt:lpstr>
      <vt:lpstr>Kineski zid u prošlosti</vt:lpstr>
      <vt:lpstr>Kineski zid danas</vt:lpstr>
      <vt:lpstr>Kineski zid danas</vt:lpstr>
      <vt:lpstr>            HVALA NA PAŽNJI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KINESKI ZID</dc:title>
  <dc:creator>EliteBook1</dc:creator>
  <cp:lastModifiedBy>EliteBook1</cp:lastModifiedBy>
  <cp:revision>9</cp:revision>
  <dcterms:created xsi:type="dcterms:W3CDTF">2018-04-12T09:46:01Z</dcterms:created>
  <dcterms:modified xsi:type="dcterms:W3CDTF">2018-04-13T10:31:09Z</dcterms:modified>
</cp:coreProperties>
</file>