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5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258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922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501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22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452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78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24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096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69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422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48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57FAC7-9102-412C-B9C7-1E8451C86D31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EFE53D-7A0F-424C-994E-0C660B04C2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2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605849"/>
            <a:ext cx="5825202" cy="1646302"/>
          </a:xfrm>
        </p:spPr>
        <p:txBody>
          <a:bodyPr/>
          <a:lstStyle/>
          <a:p>
            <a:r>
              <a:rPr lang="hr-HR" dirty="0" smtClean="0">
                <a:latin typeface="Algerian" pitchFamily="82" charset="0"/>
              </a:rPr>
              <a:t>POVIJEST KINE</a:t>
            </a:r>
            <a:endParaRPr lang="hr-HR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KLARA LADIĆ 5.b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STAROJ KINI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Comic Sans MS" panose="030F0702030302020204" pitchFamily="66" charset="0"/>
              </a:rPr>
              <a:t>SMJEŠTAJ: istočna Azija- dolina Duge i Žute rijeke</a:t>
            </a:r>
          </a:p>
          <a:p>
            <a:r>
              <a:rPr lang="hr-HR" sz="3200" dirty="0" smtClean="0">
                <a:latin typeface="Comic Sans MS" panose="030F0702030302020204" pitchFamily="66" charset="0"/>
              </a:rPr>
              <a:t>RIJEKE: Duga i Žuta </a:t>
            </a:r>
            <a:r>
              <a:rPr lang="hr-HR" sz="3200" dirty="0">
                <a:latin typeface="Comic Sans MS" panose="030F0702030302020204" pitchFamily="66" charset="0"/>
              </a:rPr>
              <a:t>( Hoangho &amp; Yangtze)</a:t>
            </a:r>
          </a:p>
          <a:p>
            <a:r>
              <a:rPr lang="hr-HR" sz="3200" dirty="0" smtClean="0">
                <a:latin typeface="Comic Sans MS" panose="030F0702030302020204" pitchFamily="66" charset="0"/>
              </a:rPr>
              <a:t>GRADOVI: Nanking...</a:t>
            </a:r>
          </a:p>
          <a:p>
            <a:r>
              <a:rPr lang="hr-HR" sz="3200" dirty="0" smtClean="0">
                <a:latin typeface="Comic Sans MS" panose="030F0702030302020204" pitchFamily="66" charset="0"/>
              </a:rPr>
              <a:t>KULTURA: kalendar, kompas, svila, papir, barut, porculan,Kineski zid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2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Veliki kineski zid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</a:t>
            </a:r>
            <a:r>
              <a:rPr lang="hr-HR" sz="2000" dirty="0" smtClean="0"/>
              <a:t>Radi zaštite od neprijatelja sa sjevera, Kinezi su izgradili kineski zid.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Podignut je u 3. st. pr. Kr., a današnji je oblik dobio u 15. 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Zid su gradili od gline, a neke djelove su mješali sa slamom.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717032"/>
            <a:ext cx="4190008" cy="278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559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Konfucije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4272528" cy="3931920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latin typeface="+mj-lt"/>
              </a:rPr>
              <a:t>Kineski misilac i znanstvenik</a:t>
            </a:r>
          </a:p>
          <a:p>
            <a:r>
              <a:rPr lang="hr-HR" sz="2400" dirty="0" smtClean="0">
                <a:latin typeface="+mj-lt"/>
              </a:rPr>
              <a:t>Bio je i  kineski </a:t>
            </a:r>
            <a:r>
              <a:rPr lang="hr-HR" sz="2400" dirty="0">
                <a:latin typeface="+mj-lt"/>
              </a:rPr>
              <a:t>filozof i socijalni </a:t>
            </a:r>
            <a:r>
              <a:rPr lang="hr-HR" sz="2400" dirty="0" smtClean="0">
                <a:latin typeface="+mj-lt"/>
              </a:rPr>
              <a:t>reformator  </a:t>
            </a:r>
            <a:r>
              <a:rPr lang="hr-HR" sz="2400" dirty="0">
                <a:latin typeface="+mj-lt"/>
              </a:rPr>
              <a:t>čija su učenja bila i ostala vrlo značajna širom Istočne Azije. </a:t>
            </a:r>
            <a:endParaRPr lang="hr-HR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hr-HR" sz="2400" dirty="0" smtClean="0">
                <a:latin typeface="+mj-lt"/>
              </a:rPr>
              <a:t>živio je od </a:t>
            </a:r>
            <a:r>
              <a:rPr lang="en-US" sz="2400" dirty="0" smtClean="0">
                <a:latin typeface="+mj-lt"/>
              </a:rPr>
              <a:t>28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rujna</a:t>
            </a:r>
            <a:r>
              <a:rPr lang="en-US" sz="2400" dirty="0">
                <a:latin typeface="+mj-lt"/>
              </a:rPr>
              <a:t> 551. pr. Kr. </a:t>
            </a:r>
            <a:r>
              <a:rPr lang="hr-HR" sz="2400" dirty="0" smtClean="0">
                <a:latin typeface="+mj-lt"/>
              </a:rPr>
              <a:t>do</a:t>
            </a:r>
            <a:r>
              <a:rPr lang="en-US" sz="2400" dirty="0" smtClean="0">
                <a:latin typeface="+mj-lt"/>
              </a:rPr>
              <a:t> 4</a:t>
            </a:r>
            <a:r>
              <a:rPr lang="hr-HR" sz="2400" dirty="0" smtClean="0">
                <a:latin typeface="+mj-lt"/>
              </a:rPr>
              <a:t>.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ožujka</a:t>
            </a:r>
            <a:r>
              <a:rPr lang="en-US" sz="2400" dirty="0">
                <a:latin typeface="+mj-lt"/>
              </a:rPr>
              <a:t> 479. pr. Kr</a:t>
            </a:r>
            <a:r>
              <a:rPr lang="en-US" sz="2400" dirty="0" smtClean="0">
                <a:latin typeface="Castellar" panose="020A0402060406010301" pitchFamily="18" charset="0"/>
              </a:rPr>
              <a:t>.</a:t>
            </a:r>
            <a:endParaRPr lang="hr-HR" sz="2400" dirty="0" smtClean="0">
              <a:latin typeface="Castellar" panose="020A0402060406010301" pitchFamily="18" charset="0"/>
            </a:endParaRPr>
          </a:p>
          <a:p>
            <a:endParaRPr lang="en-US" dirty="0"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260" y="1124744"/>
            <a:ext cx="3240360" cy="4723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156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Religije stvorene u Kini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R CHRISTY" panose="02000000000000000000" pitchFamily="2" charset="0"/>
              </a:rPr>
              <a:t>U Kini su stvorene 3 religije, a to su: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2800" dirty="0">
                <a:latin typeface="AR CHRISTY" panose="02000000000000000000" pitchFamily="2" charset="0"/>
              </a:rPr>
              <a:t>T</a:t>
            </a:r>
            <a:r>
              <a:rPr lang="hr-HR" sz="2800" dirty="0" smtClean="0">
                <a:latin typeface="AR CHRISTY" panose="02000000000000000000" pitchFamily="2" charset="0"/>
              </a:rPr>
              <a:t>aoizam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err="1" smtClean="0">
                <a:latin typeface="AR CHRISTY" panose="02000000000000000000" pitchFamily="2" charset="0"/>
              </a:rPr>
              <a:t>Konfucijanizam</a:t>
            </a:r>
            <a:endParaRPr lang="hr-HR" sz="2800" dirty="0" smtClean="0">
              <a:latin typeface="AR CHRISTY" panose="02000000000000000000" pitchFamily="2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hr-HR" sz="2800" dirty="0" smtClean="0">
                <a:latin typeface="AR CHRISTY" panose="02000000000000000000" pitchFamily="2" charset="0"/>
              </a:rPr>
              <a:t>Budizam</a:t>
            </a:r>
          </a:p>
        </p:txBody>
      </p:sp>
    </p:spTree>
    <p:extLst>
      <p:ext uri="{BB962C8B-B14F-4D97-AF65-F5344CB8AC3E}">
        <p14:creationId xmlns:p14="http://schemas.microsoft.com/office/powerpoint/2010/main" val="26073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Kineska kultura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74981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SVILA, PAPIR, BARUT, KOMPAS, KALENDAR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574020"/>
            <a:ext cx="2376264" cy="177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852936"/>
            <a:ext cx="2491982" cy="140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632" y="4005064"/>
            <a:ext cx="2237234" cy="2237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3255726"/>
            <a:ext cx="2016224" cy="185559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171646" y="2501205"/>
            <a:ext cx="15978" cy="1935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55776" y="2501205"/>
            <a:ext cx="0" cy="311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07904" y="2501205"/>
            <a:ext cx="1224136" cy="1359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46249" y="2656784"/>
            <a:ext cx="1197959" cy="64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Kinesko pismo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3624456" cy="393192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Sastoji se od 50 000 znakova, ali je </a:t>
            </a:r>
            <a:r>
              <a:rPr lang="hr-HR" sz="2400" dirty="0" smtClean="0"/>
              <a:t>dovoljno </a:t>
            </a:r>
            <a:r>
              <a:rPr lang="hr-HR" sz="2400" dirty="0" smtClean="0"/>
              <a:t>poznavati 3000-4000 znakova kako bi se </a:t>
            </a:r>
            <a:r>
              <a:rPr lang="hr-HR" sz="2400" dirty="0" smtClean="0"/>
              <a:t>moglo </a:t>
            </a:r>
            <a:r>
              <a:rPr lang="hr-HR" sz="2400" dirty="0" smtClean="0"/>
              <a:t>komunicirati</a:t>
            </a:r>
          </a:p>
          <a:p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legendi</a:t>
            </a:r>
            <a:r>
              <a:rPr lang="en-US" sz="2400" dirty="0"/>
              <a:t> </a:t>
            </a:r>
            <a:r>
              <a:rPr lang="en-US" sz="2400" dirty="0" err="1"/>
              <a:t>kineske</a:t>
            </a:r>
            <a:r>
              <a:rPr lang="en-US" sz="2400" dirty="0"/>
              <a:t> </a:t>
            </a:r>
            <a:r>
              <a:rPr lang="en-US" sz="2400" dirty="0" err="1"/>
              <a:t>znakove</a:t>
            </a:r>
            <a:r>
              <a:rPr lang="en-US" sz="2400" dirty="0"/>
              <a:t> je </a:t>
            </a:r>
            <a:r>
              <a:rPr lang="en-US" sz="2400" dirty="0" err="1"/>
              <a:t>izumio</a:t>
            </a:r>
            <a:r>
              <a:rPr lang="en-US" sz="2400" dirty="0"/>
              <a:t> </a:t>
            </a:r>
            <a:r>
              <a:rPr lang="en-US" sz="2400" dirty="0" err="1"/>
              <a:t>Cangjie</a:t>
            </a:r>
            <a:r>
              <a:rPr lang="en-US" sz="2400" dirty="0"/>
              <a:t> (</a:t>
            </a:r>
            <a:r>
              <a:rPr lang="en-US" sz="2400" dirty="0" err="1"/>
              <a:t>oko</a:t>
            </a:r>
            <a:r>
              <a:rPr lang="en-US" sz="2400" dirty="0"/>
              <a:t> 2650 pr. Kr</a:t>
            </a:r>
            <a:r>
              <a:rPr lang="en-US" sz="2400" dirty="0" smtClean="0"/>
              <a:t>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233734"/>
            <a:ext cx="2990825" cy="43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4056504" cy="3931920"/>
          </a:xfrm>
        </p:spPr>
        <p:txBody>
          <a:bodyPr/>
          <a:lstStyle/>
          <a:p>
            <a:r>
              <a:rPr lang="hr-HR" dirty="0" smtClean="0"/>
              <a:t>Grob od jednog </a:t>
            </a:r>
            <a:r>
              <a:rPr lang="hr-HR" dirty="0"/>
              <a:t>kineskog </a:t>
            </a:r>
            <a:r>
              <a:rPr lang="hr-HR" dirty="0" smtClean="0"/>
              <a:t>cara (Qin </a:t>
            </a:r>
            <a:r>
              <a:rPr lang="hr-HR" dirty="0"/>
              <a:t>Shi </a:t>
            </a:r>
            <a:r>
              <a:rPr lang="hr-HR" dirty="0" smtClean="0"/>
              <a:t>Huangdi) </a:t>
            </a:r>
            <a:r>
              <a:rPr lang="hr-HR" dirty="0"/>
              <a:t>čuva oko 7000 vojnika od glinenih figura</a:t>
            </a:r>
            <a:r>
              <a:rPr lang="hr-HR" dirty="0" smtClean="0"/>
              <a:t>.</a:t>
            </a:r>
          </a:p>
          <a:p>
            <a:r>
              <a:rPr lang="hr-HR" dirty="0" smtClean="0"/>
              <a:t>Figure su prirodnih veličina.</a:t>
            </a:r>
          </a:p>
          <a:p>
            <a:r>
              <a:rPr lang="hr-HR" dirty="0" smtClean="0"/>
              <a:t>Kada je car umro i bio pokopan, </a:t>
            </a:r>
            <a:r>
              <a:rPr lang="hr-HR" dirty="0"/>
              <a:t>figure su pokopane zajedno s njim jer se vjerovalo da će tako i nakon smrti car imati vojsku kojom će </a:t>
            </a:r>
            <a:r>
              <a:rPr lang="hr-HR" dirty="0" smtClean="0"/>
              <a:t>zapovijedati.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135369"/>
            <a:ext cx="4113897" cy="27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5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34" y="3429000"/>
            <a:ext cx="2069976" cy="2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236</TotalTime>
  <Words>264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Algerian</vt:lpstr>
      <vt:lpstr>AR CHRISTY</vt:lpstr>
      <vt:lpstr>Castellar</vt:lpstr>
      <vt:lpstr>Century Gothic</vt:lpstr>
      <vt:lpstr>Comic Sans MS</vt:lpstr>
      <vt:lpstr>Garamond</vt:lpstr>
      <vt:lpstr>Wingdings</vt:lpstr>
      <vt:lpstr>Savon</vt:lpstr>
      <vt:lpstr>POVIJEST KINE</vt:lpstr>
      <vt:lpstr>O STAROJ KINI</vt:lpstr>
      <vt:lpstr>Veliki kineski zid</vt:lpstr>
      <vt:lpstr>Konfucije</vt:lpstr>
      <vt:lpstr>Religije stvorene u Kini</vt:lpstr>
      <vt:lpstr>Kineska kultura</vt:lpstr>
      <vt:lpstr>Kinesko pismo</vt:lpstr>
      <vt:lpstr>Zanimljivost</vt:lpstr>
      <vt:lpstr>KRAJ!!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KINA</dc:title>
  <dc:creator>Petar</dc:creator>
  <cp:lastModifiedBy>ladic.josip@gmail.com</cp:lastModifiedBy>
  <cp:revision>23</cp:revision>
  <dcterms:created xsi:type="dcterms:W3CDTF">2017-11-09T18:28:01Z</dcterms:created>
  <dcterms:modified xsi:type="dcterms:W3CDTF">2018-04-12T19:53:32Z</dcterms:modified>
</cp:coreProperties>
</file>