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71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336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88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57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86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14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57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07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88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50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507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12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6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67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83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8D63-60B2-4D85-AF91-E7C255103AD1}" type="datetimeFigureOut">
              <a:rPr lang="hr-HR" smtClean="0"/>
              <a:t>24.4.2018.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F6E4D6-0595-473C-BAE5-9AABC3CEABC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7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49824" y="1341121"/>
            <a:ext cx="6054788" cy="1962912"/>
          </a:xfrm>
        </p:spPr>
        <p:txBody>
          <a:bodyPr>
            <a:normAutofit/>
          </a:bodyPr>
          <a:lstStyle/>
          <a:p>
            <a:r>
              <a:rPr lang="hr-HR" sz="6600" dirty="0" smtClean="0"/>
              <a:t>KINA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Izradili:Gabrijel</a:t>
            </a:r>
            <a:r>
              <a:rPr lang="hr-HR" dirty="0" smtClean="0"/>
              <a:t> </a:t>
            </a:r>
            <a:r>
              <a:rPr lang="hr-HR" dirty="0" err="1" smtClean="0"/>
              <a:t>Milak</a:t>
            </a:r>
            <a:r>
              <a:rPr lang="hr-HR" dirty="0" smtClean="0"/>
              <a:t> i </a:t>
            </a:r>
            <a:r>
              <a:rPr lang="hr-HR" dirty="0" err="1" smtClean="0"/>
              <a:t>Gezim</a:t>
            </a:r>
            <a:r>
              <a:rPr lang="hr-HR" dirty="0" smtClean="0"/>
              <a:t> </a:t>
            </a:r>
            <a:r>
              <a:rPr lang="hr-HR" dirty="0" err="1" smtClean="0"/>
              <a:t>Abdi</a:t>
            </a:r>
            <a:r>
              <a:rPr lang="hr-HR" dirty="0" smtClean="0"/>
              <a:t> 5.b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0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688"/>
          </a:xfrm>
        </p:spPr>
        <p:txBody>
          <a:bodyPr/>
          <a:lstStyle/>
          <a:p>
            <a:r>
              <a:rPr lang="hr-HR" dirty="0" smtClean="0"/>
              <a:t>Razvitak kineske civilizacije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375798"/>
            <a:ext cx="10895012" cy="4535424"/>
          </a:xfrm>
        </p:spPr>
        <p:txBody>
          <a:bodyPr/>
          <a:lstStyle/>
          <a:p>
            <a:r>
              <a:rPr lang="hr-HR" sz="3200" dirty="0" smtClean="0"/>
              <a:t>Dolina Žute(</a:t>
            </a:r>
            <a:r>
              <a:rPr lang="hr-HR" sz="3200" dirty="0" err="1" smtClean="0"/>
              <a:t>Huangho</a:t>
            </a:r>
            <a:r>
              <a:rPr lang="hr-HR" sz="3200" dirty="0" smtClean="0"/>
              <a:t>) i Dugačke rijeke(</a:t>
            </a:r>
            <a:r>
              <a:rPr lang="hr-HR" sz="3200" dirty="0" err="1" smtClean="0"/>
              <a:t>Yangtze</a:t>
            </a:r>
            <a:r>
              <a:rPr lang="hr-HR" sz="3200" dirty="0" smtClean="0"/>
              <a:t>)</a:t>
            </a:r>
          </a:p>
          <a:p>
            <a:r>
              <a:rPr lang="hr-HR" sz="3200" dirty="0" smtClean="0"/>
              <a:t>Nastala-3. tisućljeća pr.Kr.</a:t>
            </a:r>
          </a:p>
          <a:p>
            <a:r>
              <a:rPr lang="hr-HR" sz="3200" dirty="0" smtClean="0"/>
              <a:t>Ujedinile se u Kinesko carstvo</a:t>
            </a:r>
          </a:p>
          <a:p>
            <a:r>
              <a:rPr lang="hr-HR" sz="3200" dirty="0" smtClean="0"/>
              <a:t>Stanovništvo-poljoprivreda</a:t>
            </a:r>
          </a:p>
          <a:p>
            <a:endParaRPr lang="hr-HR" sz="3200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624" y="3023616"/>
            <a:ext cx="4486656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158240"/>
            <a:ext cx="8915400" cy="4752982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Propovijedanje kraljevića </a:t>
            </a:r>
            <a:r>
              <a:rPr lang="hr-HR" dirty="0" err="1" smtClean="0"/>
              <a:t>Siddhartha</a:t>
            </a:r>
            <a:r>
              <a:rPr lang="hr-HR" dirty="0" smtClean="0"/>
              <a:t> o jednakosti i ljubavi među svim ljudima</a:t>
            </a:r>
          </a:p>
          <a:p>
            <a:r>
              <a:rPr lang="hr-HR" dirty="0" smtClean="0"/>
              <a:t> </a:t>
            </a:r>
            <a:r>
              <a:rPr lang="hr-HR" dirty="0"/>
              <a:t>jedna od pet velikih svjetskih </a:t>
            </a:r>
            <a:r>
              <a:rPr lang="hr-HR" dirty="0" smtClean="0"/>
              <a:t>religija</a:t>
            </a:r>
          </a:p>
          <a:p>
            <a:r>
              <a:rPr lang="hr-HR" dirty="0" smtClean="0"/>
              <a:t>Nastao </a:t>
            </a:r>
            <a:r>
              <a:rPr lang="hr-HR" dirty="0"/>
              <a:t>je u VI. stoljeću pr. Kr. u sjevernoj </a:t>
            </a:r>
            <a:r>
              <a:rPr lang="hr-HR" dirty="0" err="1" smtClean="0"/>
              <a:t>Indij</a:t>
            </a:r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Osnovao ga je </a:t>
            </a:r>
            <a:r>
              <a:rPr lang="hr-HR" u="sng" dirty="0" err="1"/>
              <a:t>Sidarta</a:t>
            </a:r>
            <a:r>
              <a:rPr lang="hr-HR" u="sng" dirty="0"/>
              <a:t> </a:t>
            </a:r>
            <a:r>
              <a:rPr lang="hr-HR" u="sng" dirty="0" err="1" smtClean="0"/>
              <a:t>Gautama</a:t>
            </a:r>
            <a:endParaRPr lang="hr-HR" u="sng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08" y="3133344"/>
            <a:ext cx="4437888" cy="351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Kineska kultura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11808" y="2133600"/>
            <a:ext cx="9992804" cy="3777622"/>
          </a:xfrm>
        </p:spPr>
        <p:txBody>
          <a:bodyPr/>
          <a:lstStyle/>
          <a:p>
            <a:r>
              <a:rPr lang="hr-HR" dirty="0" err="1" smtClean="0"/>
              <a:t>Porculan,kineski</a:t>
            </a:r>
            <a:r>
              <a:rPr lang="hr-HR" dirty="0" smtClean="0"/>
              <a:t> </a:t>
            </a:r>
            <a:r>
              <a:rPr lang="hr-HR" dirty="0" err="1" smtClean="0"/>
              <a:t>zid,kalenda</a:t>
            </a:r>
            <a:r>
              <a:rPr lang="hr-HR" dirty="0" smtClean="0"/>
              <a:t>, </a:t>
            </a:r>
            <a:r>
              <a:rPr lang="hr-HR" dirty="0" err="1" smtClean="0"/>
              <a:t>kompas,papir</a:t>
            </a:r>
            <a:r>
              <a:rPr lang="hr-HR" dirty="0" smtClean="0"/>
              <a:t> , slikovno pismo , </a:t>
            </a:r>
            <a:r>
              <a:rPr lang="hr-HR" dirty="0" err="1" smtClean="0"/>
              <a:t>barut,svila</a:t>
            </a:r>
            <a:endParaRPr lang="hr-HR" dirty="0" smtClean="0"/>
          </a:p>
          <a:p>
            <a:r>
              <a:rPr lang="hr-HR" dirty="0"/>
              <a:t> jedna je od najdugovječnijih kultura na </a:t>
            </a:r>
            <a:r>
              <a:rPr lang="hr-HR" dirty="0" smtClean="0"/>
              <a:t>svijetu</a:t>
            </a:r>
          </a:p>
          <a:p>
            <a:r>
              <a:rPr lang="hr-HR" dirty="0" smtClean="0"/>
              <a:t> </a:t>
            </a:r>
            <a:r>
              <a:rPr lang="hr-HR" dirty="0"/>
              <a:t>javila se u dinastiji </a:t>
            </a:r>
            <a:r>
              <a:rPr lang="hr-HR" dirty="0" err="1"/>
              <a:t>Shang</a:t>
            </a:r>
            <a:r>
              <a:rPr lang="hr-HR" dirty="0"/>
              <a:t> (1600. pr. Kr.)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210" y="3282751"/>
            <a:ext cx="4913376" cy="32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Veliki kineski zid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45920"/>
            <a:ext cx="8915400" cy="4265302"/>
          </a:xfrm>
        </p:spPr>
        <p:txBody>
          <a:bodyPr/>
          <a:lstStyle/>
          <a:p>
            <a:r>
              <a:rPr lang="hr-HR" b="1" dirty="0"/>
              <a:t>Kineski zid</a:t>
            </a:r>
            <a:r>
              <a:rPr lang="hr-HR" dirty="0"/>
              <a:t> je najveća građevina na svijetu </a:t>
            </a:r>
          </a:p>
          <a:p>
            <a:r>
              <a:rPr lang="hr-HR" dirty="0" smtClean="0"/>
              <a:t> </a:t>
            </a:r>
            <a:r>
              <a:rPr lang="hr-HR" dirty="0"/>
              <a:t>Proteže se od stepa srednje Azije do Žutog mora, dužinom od 8.851,8 kilometara, visinom od 10 do 16 metara, širinom od 8 </a:t>
            </a:r>
            <a:r>
              <a:rPr lang="hr-HR" dirty="0" smtClean="0"/>
              <a:t>metara</a:t>
            </a:r>
          </a:p>
          <a:p>
            <a:r>
              <a:rPr lang="hr-HR" dirty="0" smtClean="0"/>
              <a:t> </a:t>
            </a:r>
            <a:r>
              <a:rPr lang="hr-HR" dirty="0"/>
              <a:t>najduži zid na </a:t>
            </a:r>
            <a:r>
              <a:rPr lang="hr-HR" dirty="0" smtClean="0"/>
              <a:t>svijetu </a:t>
            </a:r>
            <a:r>
              <a:rPr lang="hr-HR" dirty="0"/>
              <a:t>i najveći </a:t>
            </a:r>
            <a:r>
              <a:rPr lang="hr-HR" dirty="0" err="1"/>
              <a:t>odbrambeni</a:t>
            </a:r>
            <a:r>
              <a:rPr lang="hr-HR" dirty="0"/>
              <a:t> </a:t>
            </a:r>
            <a:r>
              <a:rPr lang="hr-HR" dirty="0" smtClean="0"/>
              <a:t>objekt</a:t>
            </a:r>
          </a:p>
          <a:p>
            <a:r>
              <a:rPr lang="hr-HR" dirty="0" smtClean="0"/>
              <a:t>3.st.pr.Kr.-podignut</a:t>
            </a:r>
          </a:p>
          <a:p>
            <a:r>
              <a:rPr lang="hr-HR" dirty="0" smtClean="0"/>
              <a:t>15.st.pr.Kr.-današnji oblik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28" y="3171233"/>
            <a:ext cx="5396420" cy="3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182880"/>
            <a:ext cx="8911687" cy="1722120"/>
          </a:xfrm>
        </p:spPr>
        <p:txBody>
          <a:bodyPr/>
          <a:lstStyle/>
          <a:p>
            <a:r>
              <a:rPr lang="hr-HR" dirty="0" smtClean="0"/>
              <a:t>Konfucije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7696" y="1414272"/>
            <a:ext cx="10126916" cy="4496950"/>
          </a:xfrm>
        </p:spPr>
        <p:txBody>
          <a:bodyPr/>
          <a:lstStyle/>
          <a:p>
            <a:r>
              <a:rPr lang="en-US" altLang="ja-JP" sz="2800" dirty="0" smtClean="0"/>
              <a:t> </a:t>
            </a:r>
            <a:r>
              <a:rPr lang="hr-HR" sz="2800" dirty="0"/>
              <a:t>doslovno značenje: </a:t>
            </a:r>
            <a:r>
              <a:rPr lang="hr-HR" sz="2800" i="1" dirty="0"/>
              <a:t>Učitelj </a:t>
            </a:r>
            <a:r>
              <a:rPr lang="hr-HR" sz="2800" i="1" dirty="0" err="1" smtClean="0"/>
              <a:t>Kung</a:t>
            </a:r>
            <a:endParaRPr lang="hr-HR" sz="2800" dirty="0"/>
          </a:p>
          <a:p>
            <a:r>
              <a:rPr lang="hr-HR" sz="2800" dirty="0" smtClean="0"/>
              <a:t> </a:t>
            </a:r>
            <a:r>
              <a:rPr lang="hr-HR" sz="2800" dirty="0"/>
              <a:t>je kineski filozof i socijalni reformator čija su učenja bila i ostala vrlo značajna širom Istočne </a:t>
            </a:r>
            <a:r>
              <a:rPr lang="hr-HR" sz="2800" dirty="0" smtClean="0"/>
              <a:t>Azije</a:t>
            </a:r>
          </a:p>
          <a:p>
            <a:r>
              <a:rPr lang="hr-HR" sz="2800" dirty="0" smtClean="0"/>
              <a:t>Bio </a:t>
            </a:r>
            <a:r>
              <a:rPr lang="hr-HR" sz="2800" dirty="0"/>
              <a:t>je jedan od prvih privatnih učitelja u kineskoj </a:t>
            </a:r>
            <a:r>
              <a:rPr lang="hr-HR" sz="2800" dirty="0" smtClean="0"/>
              <a:t>povijesti</a:t>
            </a:r>
          </a:p>
          <a:p>
            <a:r>
              <a:rPr lang="hr-HR" sz="2800" dirty="0" smtClean="0"/>
              <a:t>6.st.pr.Kr.</a:t>
            </a:r>
          </a:p>
          <a:p>
            <a:endParaRPr lang="hr-HR" sz="2800" dirty="0" smtClean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807" y="3921061"/>
            <a:ext cx="23812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1658112"/>
            <a:ext cx="8915400" cy="4253110"/>
          </a:xfrm>
        </p:spPr>
        <p:txBody>
          <a:bodyPr/>
          <a:lstStyle/>
          <a:p>
            <a:r>
              <a:rPr lang="hr-HR" b="1" dirty="0"/>
              <a:t>Astronomija</a:t>
            </a:r>
            <a:r>
              <a:rPr lang="hr-HR" dirty="0"/>
              <a:t> ili </a:t>
            </a:r>
            <a:r>
              <a:rPr lang="hr-HR" b="1" dirty="0" smtClean="0"/>
              <a:t>zvjezdoznanstvo</a:t>
            </a:r>
            <a:r>
              <a:rPr lang="hr-HR" dirty="0" smtClean="0"/>
              <a:t> </a:t>
            </a:r>
            <a:r>
              <a:rPr lang="hr-HR" dirty="0"/>
              <a:t>je znanost o nebeskim tijelima i pojavama u svemiru </a:t>
            </a:r>
          </a:p>
          <a:p>
            <a:r>
              <a:rPr lang="hr-HR" dirty="0" smtClean="0"/>
              <a:t>jedna </a:t>
            </a:r>
            <a:r>
              <a:rPr lang="hr-HR" dirty="0"/>
              <a:t>od najstarijih ljudskih </a:t>
            </a:r>
            <a:r>
              <a:rPr lang="hr-HR" dirty="0" smtClean="0"/>
              <a:t>djelatnosti</a:t>
            </a:r>
          </a:p>
          <a:p>
            <a:r>
              <a:rPr lang="hr-HR" dirty="0" smtClean="0"/>
              <a:t>izradba</a:t>
            </a:r>
            <a:r>
              <a:rPr lang="hr-HR" dirty="0"/>
              <a:t> kalendara, određivanje točnog vremena, </a:t>
            </a:r>
            <a:r>
              <a:rPr lang="hr-HR" dirty="0" smtClean="0"/>
              <a:t>točnog položaja</a:t>
            </a:r>
            <a:r>
              <a:rPr lang="hr-HR" dirty="0"/>
              <a:t>, orijentacija pri putovanju, osobito na moru i u </a:t>
            </a:r>
            <a:r>
              <a:rPr lang="hr-HR" dirty="0" smtClean="0"/>
              <a:t>zraku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927" y="3633217"/>
            <a:ext cx="5244685" cy="28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</TotalTime>
  <Words>68</Words>
  <Application>Microsoft Office PowerPoint</Application>
  <PresentationFormat>Široki zaslon</PresentationFormat>
  <Paragraphs>35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メイリオ</vt:lpstr>
      <vt:lpstr>Wingdings 3</vt:lpstr>
      <vt:lpstr>Pramen</vt:lpstr>
      <vt:lpstr>KINA</vt:lpstr>
      <vt:lpstr>Razvitak kineske civilizacije</vt:lpstr>
      <vt:lpstr>Budizam</vt:lpstr>
      <vt:lpstr>Kineska kultura</vt:lpstr>
      <vt:lpstr>Veliki kineski zid</vt:lpstr>
      <vt:lpstr>Konfucije</vt:lpstr>
      <vt:lpstr>Znanost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KINA</dc:title>
  <dc:creator>Windows User</dc:creator>
  <cp:lastModifiedBy>Windows User</cp:lastModifiedBy>
  <cp:revision>6</cp:revision>
  <dcterms:created xsi:type="dcterms:W3CDTF">2018-04-21T09:05:44Z</dcterms:created>
  <dcterms:modified xsi:type="dcterms:W3CDTF">2018-04-24T20:52:33Z</dcterms:modified>
</cp:coreProperties>
</file>