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E2076C-008C-476D-8344-8AD0BF98C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HELENIZAM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3B53FF-44EA-48CC-970C-6E8070DBD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9516" y="5860111"/>
            <a:ext cx="2038315" cy="55187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7235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A774C-0818-46D6-880F-37365C38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706"/>
          </a:xfrm>
        </p:spPr>
        <p:txBody>
          <a:bodyPr/>
          <a:lstStyle/>
          <a:p>
            <a:r>
              <a:rPr lang="hr-HR" dirty="0"/>
              <a:t>ZNANOST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4AE8F8-38F5-419D-BBEE-9FACF92A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6307"/>
            <a:ext cx="8596668" cy="4785056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matematika-Euklid</a:t>
            </a:r>
          </a:p>
          <a:p>
            <a:r>
              <a:rPr lang="hr-HR" dirty="0"/>
              <a:t>fizika-Arhimed</a:t>
            </a:r>
          </a:p>
          <a:p>
            <a:r>
              <a:rPr lang="hr-HR" dirty="0"/>
              <a:t>astronomija </a:t>
            </a:r>
          </a:p>
          <a:p>
            <a:r>
              <a:rPr lang="hr-HR" dirty="0" err="1"/>
              <a:t>filizofija</a:t>
            </a:r>
            <a:r>
              <a:rPr lang="hr-HR" dirty="0"/>
              <a:t> </a:t>
            </a:r>
          </a:p>
          <a:p>
            <a:r>
              <a:rPr lang="hr-HR" dirty="0"/>
              <a:t>Aleksandrijska škola: država plaćala učenjake</a:t>
            </a:r>
          </a:p>
        </p:txBody>
      </p:sp>
    </p:spTree>
    <p:extLst>
      <p:ext uri="{BB962C8B-B14F-4D97-AF65-F5344CB8AC3E}">
        <p14:creationId xmlns:p14="http://schemas.microsoft.com/office/powerpoint/2010/main" val="342216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D1CC3-FDE5-4408-A16E-CBF7DE20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20" y="2676939"/>
            <a:ext cx="8596668" cy="1076077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HVALA NA POZORNOSTI!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B45A4BA-A04D-4409-9DE8-03B0661FDB3D}"/>
              </a:ext>
            </a:extLst>
          </p:cNvPr>
          <p:cNvSpPr txBox="1"/>
          <p:nvPr/>
        </p:nvSpPr>
        <p:spPr>
          <a:xfrm>
            <a:off x="9358685" y="5398936"/>
            <a:ext cx="2536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Mihael </a:t>
            </a:r>
            <a:r>
              <a:rPr lang="hr-HR" sz="2800" dirty="0" err="1"/>
              <a:t>Šolčić</a:t>
            </a:r>
            <a:r>
              <a:rPr lang="hr-HR" sz="2800" dirty="0"/>
              <a:t> 5.b</a:t>
            </a:r>
          </a:p>
        </p:txBody>
      </p:sp>
    </p:spTree>
    <p:extLst>
      <p:ext uri="{BB962C8B-B14F-4D97-AF65-F5344CB8AC3E}">
        <p14:creationId xmlns:p14="http://schemas.microsoft.com/office/powerpoint/2010/main" val="292152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6BB3D4-47DA-41DA-BE72-EF58C743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657"/>
          </a:xfrm>
        </p:spPr>
        <p:txBody>
          <a:bodyPr/>
          <a:lstStyle/>
          <a:p>
            <a:r>
              <a:rPr lang="hr-HR" dirty="0"/>
              <a:t>VLADARI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75B219-E5BB-4C84-946D-CAD69789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257"/>
            <a:ext cx="8596668" cy="4777105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338.g.pr.Kr.-Makedonija pod vlašću Filipa II.-ratuje i postaje gospodar Grčke</a:t>
            </a:r>
          </a:p>
          <a:p>
            <a:r>
              <a:rPr lang="hr-HR" dirty="0"/>
              <a:t>nakon smrti Filipa II. Makedonskog-ostavio jaku vojsku i mornaricu</a:t>
            </a:r>
          </a:p>
          <a:p>
            <a:r>
              <a:rPr lang="hr-HR" dirty="0"/>
              <a:t>naslijedio ga sin Aleksandar Veliki, Aristotelov učenik</a:t>
            </a:r>
          </a:p>
          <a:p>
            <a:r>
              <a:rPr lang="hr-HR" dirty="0"/>
              <a:t>Aleksandar pobjeđuje u ratu protiv Perzije-334.g.pr.Kr.-331.g.pr.Kr.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BA38DE-B4F9-46BC-8EEB-B59436DB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7" y="3482175"/>
            <a:ext cx="4961614" cy="29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E3FC2F-65D8-4862-8990-37E2A382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4414"/>
          </a:xfrm>
        </p:spPr>
        <p:txBody>
          <a:bodyPr/>
          <a:lstStyle/>
          <a:p>
            <a:r>
              <a:rPr lang="hr-HR" dirty="0"/>
              <a:t>ALEKSANDROVA VLADAVINA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04D317-5680-48FF-AB8C-46768C89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4015"/>
            <a:ext cx="8596668" cy="473734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želi ujediniti Istok i Zapad u veliko carstvo sa grčkim stilom života, jezikom i kulturom </a:t>
            </a:r>
          </a:p>
          <a:p>
            <a:r>
              <a:rPr lang="hr-HR" dirty="0"/>
              <a:t>lakše osvaja nova područja zbog grčkih kolonija </a:t>
            </a:r>
          </a:p>
          <a:p>
            <a:r>
              <a:rPr lang="hr-HR" dirty="0"/>
              <a:t>Aleksandar osvojio prema Istoku: Mala Azija, Egipat, Perzijsko Carstvo do granica Indije</a:t>
            </a:r>
          </a:p>
          <a:p>
            <a:r>
              <a:rPr lang="hr-HR" dirty="0"/>
              <a:t>osvojeni gradovi imaju Grčko demokratsko ustrojstvo</a:t>
            </a:r>
          </a:p>
          <a:p>
            <a:r>
              <a:rPr lang="hr-HR" dirty="0"/>
              <a:t>u 11 godina vladavine-stvorio najveću i najmoćniju državu na svijetu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935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C7E852-5001-4332-A297-75100276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586"/>
          </a:xfrm>
        </p:spPr>
        <p:txBody>
          <a:bodyPr/>
          <a:lstStyle/>
          <a:p>
            <a:r>
              <a:rPr lang="hr-HR" dirty="0"/>
              <a:t>CARSTVO ALEKSANDRA VELIKOG</a:t>
            </a:r>
          </a:p>
        </p:txBody>
      </p:sp>
      <p:pic>
        <p:nvPicPr>
          <p:cNvPr id="17" name="Rezervirano mjesto sadržaja 16">
            <a:extLst>
              <a:ext uri="{FF2B5EF4-FFF2-40B4-BE49-F238E27FC236}">
                <a16:creationId xmlns:a16="http://schemas.microsoft.com/office/drawing/2014/main" id="{7EF7F293-11C9-4F82-9906-DA33B16F9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92" y="1469963"/>
            <a:ext cx="9060023" cy="53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CDF85-623F-474A-A3E7-CC76DDD3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170"/>
          </a:xfrm>
        </p:spPr>
        <p:txBody>
          <a:bodyPr>
            <a:normAutofit/>
          </a:bodyPr>
          <a:lstStyle/>
          <a:p>
            <a:r>
              <a:rPr lang="hr-HR" dirty="0"/>
              <a:t>RASPAD DRŽAVE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317843-D0D0-444B-A177-86045AF3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3771"/>
            <a:ext cx="8596668" cy="4697592"/>
          </a:xfrm>
        </p:spPr>
        <p:txBody>
          <a:bodyPr/>
          <a:lstStyle/>
          <a:p>
            <a:endParaRPr lang="hr-HR" dirty="0"/>
          </a:p>
          <a:p>
            <a:r>
              <a:rPr lang="hr-HR" sz="2800" dirty="0"/>
              <a:t>nakon smrti Aleksandra Velikog nastaje mnogo manjih država u kojima vladaju vojskovođe </a:t>
            </a:r>
            <a:r>
              <a:rPr lang="hr-HR" sz="2800" dirty="0" err="1"/>
              <a:t>Dijadosi</a:t>
            </a:r>
            <a:r>
              <a:rPr lang="hr-HR" sz="2800" dirty="0"/>
              <a:t> </a:t>
            </a:r>
          </a:p>
          <a:p>
            <a:r>
              <a:rPr lang="hr-HR" sz="2800" dirty="0"/>
              <a:t>tri dinastije : </a:t>
            </a:r>
            <a:r>
              <a:rPr lang="hr-HR" dirty="0"/>
              <a:t> </a:t>
            </a:r>
            <a:r>
              <a:rPr lang="hr-HR" sz="2800" dirty="0" err="1"/>
              <a:t>Antigonidi</a:t>
            </a:r>
            <a:r>
              <a:rPr lang="hr-HR" sz="2800" dirty="0"/>
              <a:t>, </a:t>
            </a:r>
            <a:r>
              <a:rPr lang="hr-HR" sz="2800" dirty="0" err="1"/>
              <a:t>Ptolemejevići</a:t>
            </a:r>
            <a:r>
              <a:rPr lang="hr-HR" sz="2800" dirty="0"/>
              <a:t> i  </a:t>
            </a:r>
            <a:r>
              <a:rPr lang="hr-HR" sz="2800" dirty="0" err="1"/>
              <a:t>Seleuković</a:t>
            </a:r>
            <a:r>
              <a:rPr lang="hr-HR" sz="2800" dirty="0"/>
              <a:t> vladaju sve do dolaska Rimskog Carstva</a:t>
            </a:r>
          </a:p>
        </p:txBody>
      </p:sp>
    </p:spTree>
    <p:extLst>
      <p:ext uri="{BB962C8B-B14F-4D97-AF65-F5344CB8AC3E}">
        <p14:creationId xmlns:p14="http://schemas.microsoft.com/office/powerpoint/2010/main" val="352178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1F156-897E-4547-80D1-DF502397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317"/>
          </a:xfrm>
        </p:spPr>
        <p:txBody>
          <a:bodyPr>
            <a:normAutofit/>
          </a:bodyPr>
          <a:lstStyle/>
          <a:p>
            <a:r>
              <a:rPr lang="hr-HR" dirty="0"/>
              <a:t>DOBA HELENIZMA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AD6F5F-2E78-4EE4-AA1B-6823B733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9917"/>
            <a:ext cx="8596668" cy="529556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povijesno razdoblje - 4.st.pr.Kr.-2.st.pr.Kr.</a:t>
            </a:r>
          </a:p>
          <a:p>
            <a:r>
              <a:rPr lang="hr-HR" dirty="0"/>
              <a:t>smještaj : Jugoistok Balkanskog poluotoka sve do rijeke Ind </a:t>
            </a:r>
          </a:p>
          <a:p>
            <a:r>
              <a:rPr lang="hr-HR" dirty="0"/>
              <a:t>HELENIZAM-naziv za kulturna i povijesna zbivanja nakon makedonsko-grčkog prodiranja na Istok</a:t>
            </a:r>
          </a:p>
          <a:p>
            <a:r>
              <a:rPr lang="hr-HR" dirty="0"/>
              <a:t>svaki obrazovani čovjek u Grčkoj smatra se Helenom</a:t>
            </a:r>
          </a:p>
          <a:p>
            <a:r>
              <a:rPr lang="hr-HR" dirty="0"/>
              <a:t>HELENISTIČKA KULTURA-miješanje kultura Grčke i Istoka                  Egipatska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 Perzijska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Židovska</a:t>
            </a:r>
          </a:p>
          <a:p>
            <a:r>
              <a:rPr lang="hr-HR" dirty="0"/>
              <a:t>sjedište Helenizma grad u Egiptu-ALEKSANDRIJA 332.g.pr.Kr. Utemeljio ga makedonski kralj Aleksandar Veliki</a:t>
            </a:r>
          </a:p>
          <a:p>
            <a:r>
              <a:rPr lang="hr-HR" dirty="0"/>
              <a:t>većina gradova dobro razvijeni i prometno povezani</a:t>
            </a:r>
          </a:p>
          <a:p>
            <a:r>
              <a:rPr lang="hr-HR" dirty="0"/>
              <a:t>razvoj luka na obalama</a:t>
            </a:r>
          </a:p>
          <a:p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D10D0266-8280-4177-A78D-B421E1CDF889}"/>
              </a:ext>
            </a:extLst>
          </p:cNvPr>
          <p:cNvCxnSpPr/>
          <p:nvPr/>
        </p:nvCxnSpPr>
        <p:spPr>
          <a:xfrm>
            <a:off x="7021002" y="3784821"/>
            <a:ext cx="1025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5AC9DDD5-00D7-4980-BF44-ACBC0CFF5E5D}"/>
              </a:ext>
            </a:extLst>
          </p:cNvPr>
          <p:cNvCxnSpPr/>
          <p:nvPr/>
        </p:nvCxnSpPr>
        <p:spPr>
          <a:xfrm>
            <a:off x="7036904" y="3800723"/>
            <a:ext cx="1057524" cy="40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9ADDE72E-38D7-404C-8F89-31DDBDEE20F5}"/>
              </a:ext>
            </a:extLst>
          </p:cNvPr>
          <p:cNvCxnSpPr/>
          <p:nvPr/>
        </p:nvCxnSpPr>
        <p:spPr>
          <a:xfrm>
            <a:off x="7021002" y="3784821"/>
            <a:ext cx="23853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73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99FC4B-7C51-4ADB-BAAB-7ED25323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>
            <a:normAutofit/>
          </a:bodyPr>
          <a:lstStyle/>
          <a:p>
            <a:r>
              <a:rPr lang="hr-HR" sz="4000" dirty="0"/>
              <a:t>KULTURA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0E28AD-0CEA-4C94-B676-5137E85B1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8355"/>
            <a:ext cx="8596668" cy="4729397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najveća knjižnica u kojoj se čuvalo oko pola milijuna svitaka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Stradala u požaru pod rimskom vladavinom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15E779-6C2A-4221-A9E8-ECB92F0F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5" y="1950719"/>
            <a:ext cx="6758610" cy="32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E6CE80-FCF1-479D-9187-E77E176C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706"/>
          </a:xfrm>
        </p:spPr>
        <p:txBody>
          <a:bodyPr/>
          <a:lstStyle/>
          <a:p>
            <a:r>
              <a:rPr lang="hr-HR" dirty="0"/>
              <a:t>KIPARSTVO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7AFA8B-4480-4E33-93EA-DBA274B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6307"/>
            <a:ext cx="8596668" cy="4785056"/>
          </a:xfrm>
        </p:spPr>
        <p:txBody>
          <a:bodyPr/>
          <a:lstStyle/>
          <a:p>
            <a:r>
              <a:rPr lang="hr-HR" dirty="0"/>
              <a:t>kiparstvo u helenizmu, dobiva se dojam pokreta, detalja i izražaja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BEC711-33F2-43D3-964C-59A1CA00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66" y="1656007"/>
            <a:ext cx="4348065" cy="51499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906B64-6549-4F6D-9BD3-07CBECF4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879514"/>
            <a:ext cx="3116424" cy="470296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BBEA201-3726-444A-A30A-57D05DA5076C}"/>
              </a:ext>
            </a:extLst>
          </p:cNvPr>
          <p:cNvSpPr txBox="1"/>
          <p:nvPr/>
        </p:nvSpPr>
        <p:spPr>
          <a:xfrm>
            <a:off x="10552922" y="3144416"/>
            <a:ext cx="154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&lt;-VENERA</a:t>
            </a:r>
          </a:p>
        </p:txBody>
      </p:sp>
    </p:spTree>
    <p:extLst>
      <p:ext uri="{BB962C8B-B14F-4D97-AF65-F5344CB8AC3E}">
        <p14:creationId xmlns:p14="http://schemas.microsoft.com/office/powerpoint/2010/main" val="4274032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D918FD-E44E-401B-B7D7-C20A82FF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7795"/>
            <a:ext cx="8596668" cy="654657"/>
          </a:xfrm>
        </p:spPr>
        <p:txBody>
          <a:bodyPr/>
          <a:lstStyle/>
          <a:p>
            <a:r>
              <a:rPr lang="hr-HR" dirty="0"/>
              <a:t>ARHITEKTURA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3881B6-1F5E-415C-BEE4-FD47EE8B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2453"/>
            <a:ext cx="8596668" cy="4808910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prvi svjetionik na svijetu </a:t>
            </a:r>
            <a:r>
              <a:rPr lang="hr-HR" dirty="0" err="1"/>
              <a:t>Faros</a:t>
            </a:r>
            <a:r>
              <a:rPr lang="hr-HR" dirty="0"/>
              <a:t>, sagrađen ispred Aleksandrije 299.g.pr.Kr.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7F6C84-BFA3-48C6-A382-13BF91D1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67" y="1978866"/>
            <a:ext cx="4056874" cy="49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2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297</Words>
  <Application>Microsoft Office PowerPoint</Application>
  <PresentationFormat>Široki zaslon</PresentationFormat>
  <Paragraphs>58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HELENIZAM</vt:lpstr>
      <vt:lpstr>VLADARI</vt:lpstr>
      <vt:lpstr>ALEKSANDROVA VLADAVINA</vt:lpstr>
      <vt:lpstr>CARSTVO ALEKSANDRA VELIKOG</vt:lpstr>
      <vt:lpstr>RASPAD DRŽAVE</vt:lpstr>
      <vt:lpstr>DOBA HELENIZMA</vt:lpstr>
      <vt:lpstr>KULTURA</vt:lpstr>
      <vt:lpstr>KIPARSTVO</vt:lpstr>
      <vt:lpstr>ARHITEKTURA</vt:lpstr>
      <vt:lpstr>ZNANOST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HELENIZAM</dc:title>
  <dc:creator>Gabriel Šolčić</dc:creator>
  <cp:lastModifiedBy>Gabriel Šolčić</cp:lastModifiedBy>
  <cp:revision>11</cp:revision>
  <dcterms:created xsi:type="dcterms:W3CDTF">2017-12-10T15:00:26Z</dcterms:created>
  <dcterms:modified xsi:type="dcterms:W3CDTF">2017-12-17T20:36:40Z</dcterms:modified>
</cp:coreProperties>
</file>