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3A35"/>
    <a:srgbClr val="202144"/>
    <a:srgbClr val="170601"/>
    <a:srgbClr val="1122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DDB6B-9521-4CF1-9533-608BF2B446AB}" type="datetimeFigureOut">
              <a:rPr lang="hr-HR" smtClean="0"/>
              <a:t>10.4.2018.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F201-E305-49BC-9733-5E241CB531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606868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DDB6B-9521-4CF1-9533-608BF2B446AB}" type="datetimeFigureOut">
              <a:rPr lang="hr-HR" smtClean="0"/>
              <a:t>10.4.2018.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F201-E305-49BC-9733-5E241CB531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7884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DDB6B-9521-4CF1-9533-608BF2B446AB}" type="datetimeFigureOut">
              <a:rPr lang="hr-HR" smtClean="0"/>
              <a:t>10.4.2018.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F201-E305-49BC-9733-5E241CB531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88355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DDB6B-9521-4CF1-9533-608BF2B446AB}" type="datetimeFigureOut">
              <a:rPr lang="hr-HR" smtClean="0"/>
              <a:t>10.4.2018.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F201-E305-49BC-9733-5E241CB531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16168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DDB6B-9521-4CF1-9533-608BF2B446AB}" type="datetimeFigureOut">
              <a:rPr lang="hr-HR" smtClean="0"/>
              <a:t>10.4.2018.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F201-E305-49BC-9733-5E241CB531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79409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DDB6B-9521-4CF1-9533-608BF2B446AB}" type="datetimeFigureOut">
              <a:rPr lang="hr-HR" smtClean="0"/>
              <a:t>10.4.2018.</a:t>
            </a:fld>
            <a:endParaRPr lang="hr-H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F201-E305-49BC-9733-5E241CB531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65846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DDB6B-9521-4CF1-9533-608BF2B446AB}" type="datetimeFigureOut">
              <a:rPr lang="hr-HR" smtClean="0"/>
              <a:t>10.4.2018.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F201-E305-49BC-9733-5E241CB531A7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234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DDB6B-9521-4CF1-9533-608BF2B446AB}" type="datetimeFigureOut">
              <a:rPr lang="hr-HR" smtClean="0"/>
              <a:t>10.4.2018.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F201-E305-49BC-9733-5E241CB531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78965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DDB6B-9521-4CF1-9533-608BF2B446AB}" type="datetimeFigureOut">
              <a:rPr lang="hr-HR" smtClean="0"/>
              <a:t>10.4.2018.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F201-E305-49BC-9733-5E241CB531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79054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DDB6B-9521-4CF1-9533-608BF2B446AB}" type="datetimeFigureOut">
              <a:rPr lang="hr-HR" smtClean="0"/>
              <a:t>10.4.2018.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hr-H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F201-E305-49BC-9733-5E241CB531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66574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CCDDB6B-9521-4CF1-9533-608BF2B446AB}" type="datetimeFigureOut">
              <a:rPr lang="hr-HR" smtClean="0"/>
              <a:t>10.4.2018.</a:t>
            </a:fld>
            <a:endParaRPr lang="hr-H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hr-H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F201-E305-49BC-9733-5E241CB531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84492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CCDDB6B-9521-4CF1-9533-608BF2B446AB}" type="datetimeFigureOut">
              <a:rPr lang="hr-HR" smtClean="0"/>
              <a:t>10.4.2018.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3C2CF201-E305-49BC-9733-5E241CB531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56266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6600" dirty="0" smtClean="0">
                <a:solidFill>
                  <a:srgbClr val="112225"/>
                </a:solidFill>
              </a:rPr>
              <a:t>Egipatski faraoni</a:t>
            </a:r>
            <a:endParaRPr lang="hr-HR" sz="6600" dirty="0">
              <a:solidFill>
                <a:srgbClr val="112225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3"/>
            <a:ext cx="6801612" cy="1680933"/>
          </a:xfrm>
        </p:spPr>
        <p:txBody>
          <a:bodyPr>
            <a:normAutofit/>
          </a:bodyPr>
          <a:lstStyle/>
          <a:p>
            <a:r>
              <a:rPr lang="hr-HR" sz="2800" dirty="0" smtClean="0">
                <a:solidFill>
                  <a:srgbClr val="170601"/>
                </a:solidFill>
              </a:rPr>
              <a:t>MARTA SREBRENOVIĆ</a:t>
            </a:r>
          </a:p>
          <a:p>
            <a:r>
              <a:rPr lang="hr-HR" sz="2800" dirty="0" smtClean="0">
                <a:solidFill>
                  <a:srgbClr val="170601"/>
                </a:solidFill>
              </a:rPr>
              <a:t>I LEONA MATIĆ</a:t>
            </a:r>
          </a:p>
          <a:p>
            <a:r>
              <a:rPr lang="hr-HR" sz="2800" dirty="0" smtClean="0">
                <a:solidFill>
                  <a:srgbClr val="170601"/>
                </a:solidFill>
              </a:rPr>
              <a:t>5.A</a:t>
            </a:r>
            <a:endParaRPr lang="hr-HR" sz="2800" dirty="0">
              <a:solidFill>
                <a:srgbClr val="17060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82640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800" dirty="0" smtClean="0">
                <a:solidFill>
                  <a:srgbClr val="202144"/>
                </a:solidFill>
              </a:rPr>
              <a:t>TKO SU FARAONI?</a:t>
            </a:r>
            <a:endParaRPr lang="hr-HR" sz="4800" dirty="0">
              <a:solidFill>
                <a:srgbClr val="20214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6" y="2566019"/>
            <a:ext cx="7729728" cy="3101983"/>
          </a:xfrm>
        </p:spPr>
        <p:txBody>
          <a:bodyPr/>
          <a:lstStyle/>
          <a:p>
            <a:r>
              <a:rPr lang="hr-HR" dirty="0" smtClean="0"/>
              <a:t>EGIPATSKI  VLADARI</a:t>
            </a:r>
          </a:p>
          <a:p>
            <a:r>
              <a:rPr lang="hr-HR" dirty="0" smtClean="0"/>
              <a:t>EGIPAT SE SMJESTIO U DOLINI RIJEKE NIL</a:t>
            </a:r>
          </a:p>
          <a:p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1595" y="3508056"/>
            <a:ext cx="2039082" cy="274785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5538" y="2566019"/>
            <a:ext cx="2782277" cy="389271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2093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375138"/>
            <a:ext cx="4494998" cy="1242647"/>
          </a:xfrm>
        </p:spPr>
        <p:txBody>
          <a:bodyPr/>
          <a:lstStyle/>
          <a:p>
            <a:r>
              <a:rPr lang="hr-HR" sz="4400" dirty="0" smtClean="0">
                <a:solidFill>
                  <a:srgbClr val="083A35"/>
                </a:solidFill>
              </a:rPr>
              <a:t>MENES</a:t>
            </a:r>
            <a:endParaRPr lang="hr-HR" sz="4400" dirty="0">
              <a:solidFill>
                <a:srgbClr val="083A35"/>
              </a:solidFill>
            </a:endParaRP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3" r="2773"/>
          <a:stretch>
            <a:fillRect/>
          </a:stretch>
        </p:blipFill>
        <p:spPr>
          <a:xfrm>
            <a:off x="8745416" y="143134"/>
            <a:ext cx="2657230" cy="251019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2094524"/>
            <a:ext cx="3794760" cy="3649432"/>
          </a:xfrm>
        </p:spPr>
        <p:txBody>
          <a:bodyPr>
            <a:normAutofit/>
          </a:bodyPr>
          <a:lstStyle/>
          <a:p>
            <a:r>
              <a:rPr lang="hr-HR" sz="1800" dirty="0" smtClean="0"/>
              <a:t>-UJEDINIO GORNJI I DONJI EGIPAT</a:t>
            </a:r>
          </a:p>
          <a:p>
            <a:r>
              <a:rPr lang="hr-HR" sz="1800" dirty="0" smtClean="0"/>
              <a:t>-OSNIVAČ PRVE DINASTIJE</a:t>
            </a:r>
            <a:endParaRPr lang="hr-HR" sz="1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236" y="2950977"/>
            <a:ext cx="3235572" cy="353783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1037" y="2909780"/>
            <a:ext cx="2935332" cy="3620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3283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449" y="250093"/>
            <a:ext cx="4494998" cy="1672491"/>
          </a:xfrm>
        </p:spPr>
        <p:txBody>
          <a:bodyPr/>
          <a:lstStyle/>
          <a:p>
            <a:r>
              <a:rPr lang="hr-HR" sz="3600" dirty="0" smtClean="0"/>
              <a:t>TUTANKHAMON</a:t>
            </a:r>
            <a:endParaRPr lang="hr-HR" sz="3600" dirty="0"/>
          </a:p>
        </p:txBody>
      </p:sp>
      <p:pic>
        <p:nvPicPr>
          <p:cNvPr id="12" name="Picture Placeholder 11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99" b="9099"/>
          <a:stretch>
            <a:fillRect/>
          </a:stretch>
        </p:blipFill>
        <p:spPr>
          <a:xfrm>
            <a:off x="6551012" y="550764"/>
            <a:ext cx="5233048" cy="5881297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2305538"/>
            <a:ext cx="3794760" cy="3438417"/>
          </a:xfrm>
        </p:spPr>
        <p:txBody>
          <a:bodyPr/>
          <a:lstStyle/>
          <a:p>
            <a:r>
              <a:rPr lang="hr-HR" sz="1800" dirty="0" smtClean="0"/>
              <a:t>-NAJPOZNATIJI EGIPATSKI FARAON ZBOG SVOJE MALE GROBNICE</a:t>
            </a:r>
          </a:p>
          <a:p>
            <a:endParaRPr lang="hr-HR" dirty="0" smtClean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30" y="3098311"/>
            <a:ext cx="571500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773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62523"/>
            <a:ext cx="4494998" cy="1312985"/>
          </a:xfrm>
        </p:spPr>
        <p:txBody>
          <a:bodyPr/>
          <a:lstStyle/>
          <a:p>
            <a:r>
              <a:rPr lang="hr-HR" sz="3200" dirty="0" smtClean="0"/>
              <a:t>RAMZES II.</a:t>
            </a:r>
            <a:endParaRPr lang="hr-HR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1836616"/>
            <a:ext cx="3794760" cy="3907340"/>
          </a:xfrm>
        </p:spPr>
        <p:txBody>
          <a:bodyPr/>
          <a:lstStyle/>
          <a:p>
            <a:r>
              <a:rPr lang="hr-HR" dirty="0" smtClean="0"/>
              <a:t>-NAJVEĆI  VLADAR</a:t>
            </a:r>
          </a:p>
          <a:p>
            <a:r>
              <a:rPr lang="hr-HR" dirty="0" smtClean="0"/>
              <a:t>-NA PRIJESTOLJU OD 25 GODINE</a:t>
            </a:r>
            <a:endParaRPr lang="hr-HR" dirty="0"/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56" b="7856"/>
          <a:stretch>
            <a:fillRect/>
          </a:stretch>
        </p:blipFill>
        <p:spPr>
          <a:xfrm>
            <a:off x="6893169" y="719015"/>
            <a:ext cx="4720492" cy="5537227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385" y="2708398"/>
            <a:ext cx="4853354" cy="3893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1805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308" y="250092"/>
            <a:ext cx="4494998" cy="1289539"/>
          </a:xfrm>
        </p:spPr>
        <p:txBody>
          <a:bodyPr/>
          <a:lstStyle/>
          <a:p>
            <a:r>
              <a:rPr lang="hr-HR" sz="3200" dirty="0" smtClean="0"/>
              <a:t>NEFERTITI</a:t>
            </a:r>
            <a:endParaRPr lang="hr-HR" sz="3200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67" r="14367"/>
          <a:stretch>
            <a:fillRect/>
          </a:stretch>
        </p:blipFill>
        <p:spPr>
          <a:xfrm>
            <a:off x="6828478" y="625231"/>
            <a:ext cx="4777368" cy="5369169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7" y="2211754"/>
            <a:ext cx="4042587" cy="3532201"/>
          </a:xfrm>
        </p:spPr>
        <p:txBody>
          <a:bodyPr/>
          <a:lstStyle/>
          <a:p>
            <a:r>
              <a:rPr lang="hr-HR" dirty="0" smtClean="0"/>
              <a:t>-BILA JE LIJEPA , VRLO MOĆNA I NAJMISTERIOZNIJA ŽENA</a:t>
            </a:r>
          </a:p>
          <a:p>
            <a:r>
              <a:rPr lang="hr-HR" dirty="0" smtClean="0"/>
              <a:t>-NEFERTITI ZNAČI ,,SAVRŠENA”</a:t>
            </a:r>
          </a:p>
          <a:p>
            <a:r>
              <a:rPr lang="hr-HR" dirty="0" smtClean="0"/>
              <a:t>-ZANIMLJIVO JE DA NEMA LIJEVO OKO</a:t>
            </a:r>
          </a:p>
          <a:p>
            <a:endParaRPr lang="hr-H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1949" y="3535728"/>
            <a:ext cx="2468112" cy="3164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302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292" y="117230"/>
            <a:ext cx="4494998" cy="1266093"/>
          </a:xfrm>
        </p:spPr>
        <p:txBody>
          <a:bodyPr/>
          <a:lstStyle/>
          <a:p>
            <a:r>
              <a:rPr lang="hr-HR" sz="3200" dirty="0" smtClean="0"/>
              <a:t>KLEOPATRA</a:t>
            </a:r>
            <a:endParaRPr lang="hr-HR" sz="3200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78" r="26678"/>
          <a:stretch>
            <a:fillRect/>
          </a:stretch>
        </p:blipFill>
        <p:spPr>
          <a:xfrm>
            <a:off x="7527236" y="0"/>
            <a:ext cx="2799716" cy="3153509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2016369"/>
            <a:ext cx="3886278" cy="2962031"/>
          </a:xfrm>
        </p:spPr>
        <p:txBody>
          <a:bodyPr/>
          <a:lstStyle/>
          <a:p>
            <a:r>
              <a:rPr lang="hr-HR" dirty="0" smtClean="0"/>
              <a:t>-IZ DINASTIJE PTOLOMEJEVIĆA</a:t>
            </a:r>
          </a:p>
          <a:p>
            <a:r>
              <a:rPr lang="hr-HR" dirty="0" smtClean="0"/>
              <a:t>-SUPRUGA </a:t>
            </a:r>
            <a:r>
              <a:rPr lang="hr-HR" dirty="0" smtClean="0"/>
              <a:t>JULIJA </a:t>
            </a:r>
            <a:r>
              <a:rPr lang="hr-HR" dirty="0" smtClean="0"/>
              <a:t>CEZARA </a:t>
            </a:r>
          </a:p>
          <a:p>
            <a:r>
              <a:rPr lang="hr-HR" dirty="0" smtClean="0"/>
              <a:t>-NAKON ŠTO JE CEZAR POGUBLJEN, POSTALA JE ŽENA MARKA ANTONIJA</a:t>
            </a:r>
          </a:p>
          <a:p>
            <a:r>
              <a:rPr lang="hr-HR" dirty="0" smtClean="0"/>
              <a:t>-POČINILA JE SAMOUBOJSTVO</a:t>
            </a:r>
          </a:p>
          <a:p>
            <a:r>
              <a:rPr lang="hr-HR" dirty="0" smtClean="0"/>
              <a:t>-SMATRA SE NAJPOZNATIJOM I NAJLJEPŠOM  VLADARICOM EGIPTA </a:t>
            </a:r>
          </a:p>
          <a:p>
            <a:r>
              <a:rPr lang="hr-HR" dirty="0" smtClean="0"/>
              <a:t>-INSPIRIRALA JE MNOGE PJESNIKE , SLIKARE I DRAMATIČARE</a:t>
            </a:r>
            <a:endParaRPr lang="hr-H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1446" y="3411415"/>
            <a:ext cx="4255477" cy="3133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942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0246" y="964692"/>
            <a:ext cx="7112000" cy="1188720"/>
          </a:xfrm>
        </p:spPr>
        <p:txBody>
          <a:bodyPr>
            <a:noAutofit/>
          </a:bodyPr>
          <a:lstStyle/>
          <a:p>
            <a:r>
              <a:rPr lang="hr-HR" sz="8000" dirty="0" smtClean="0"/>
              <a:t>KRAJ</a:t>
            </a:r>
            <a:endParaRPr lang="hr-HR" sz="8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677" y="2868246"/>
            <a:ext cx="2282581" cy="2354018"/>
          </a:xfrm>
        </p:spPr>
      </p:pic>
    </p:spTree>
    <p:extLst>
      <p:ext uri="{BB962C8B-B14F-4D97-AF65-F5344CB8AC3E}">
        <p14:creationId xmlns:p14="http://schemas.microsoft.com/office/powerpoint/2010/main" val="983702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Parcel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130</TotalTime>
  <Words>120</Words>
  <Application>Microsoft Office PowerPoint</Application>
  <PresentationFormat>Widescreen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Parcel</vt:lpstr>
      <vt:lpstr>Egipatski faraoni</vt:lpstr>
      <vt:lpstr>TKO SU FARAONI?</vt:lpstr>
      <vt:lpstr>MENES</vt:lpstr>
      <vt:lpstr>TUTANKHAMON</vt:lpstr>
      <vt:lpstr>RAMZES II.</vt:lpstr>
      <vt:lpstr>NEFERTITI</vt:lpstr>
      <vt:lpstr>KLEOPATRA</vt:lpstr>
      <vt:lpstr>KRAJ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Egipatski faraoni</dc:title>
  <dc:creator>Korisnik</dc:creator>
  <cp:lastModifiedBy>Korisnik</cp:lastModifiedBy>
  <cp:revision>15</cp:revision>
  <dcterms:created xsi:type="dcterms:W3CDTF">2018-04-10T16:07:28Z</dcterms:created>
  <dcterms:modified xsi:type="dcterms:W3CDTF">2018-04-10T18:23:51Z</dcterms:modified>
</cp:coreProperties>
</file>