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91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061C0-6F39-42C3-BAF9-F4E24F6C62D8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de-DE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8A29B-2086-4875-BBDB-AAA4F925E02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8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8A29B-2086-4875-BBDB-AAA4F925E02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825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2093DC-A66D-4DD0-8236-D3FDFCF22A79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236FC4-0C7E-4CF7-B38F-4DE2AB1F0A36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Božanstva Mezopotamije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Napravili:Mateo Đurković  i Daniel Marčinko</a:t>
            </a:r>
          </a:p>
          <a:p>
            <a:r>
              <a:rPr lang="hr-HR" dirty="0"/>
              <a:t>Profesorica: Vesna Lokner Kralj</a:t>
            </a:r>
          </a:p>
        </p:txBody>
      </p:sp>
    </p:spTree>
    <p:extLst>
      <p:ext uri="{BB962C8B-B14F-4D97-AF65-F5344CB8AC3E}">
        <p14:creationId xmlns:p14="http://schemas.microsoft.com/office/powerpoint/2010/main" val="222916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Sažeto o božanstvima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Bili su mnogobošci</a:t>
            </a:r>
          </a:p>
          <a:p>
            <a:r>
              <a:rPr lang="hr-HR" dirty="0"/>
              <a:t>Religija im dolazi od Sumerana</a:t>
            </a:r>
          </a:p>
          <a:p>
            <a:r>
              <a:rPr lang="hr-HR" dirty="0"/>
              <a:t>Imaju kult i svećenike</a:t>
            </a:r>
          </a:p>
          <a:p>
            <a:r>
              <a:rPr lang="hr-HR" dirty="0"/>
              <a:t>Svaki grad ima svojeg zaštitika</a:t>
            </a:r>
          </a:p>
          <a:p>
            <a:r>
              <a:rPr lang="hr-HR" dirty="0"/>
              <a:t>Hramovi se zovu zigurati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9" y="4653136"/>
            <a:ext cx="698500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3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Najštovaniji Bogovi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Ištar: Božica nebesa,ljubavi i rata</a:t>
            </a:r>
          </a:p>
          <a:p>
            <a:r>
              <a:rPr lang="hr-HR" dirty="0"/>
              <a:t>Suen: Bog Mjeseca</a:t>
            </a:r>
          </a:p>
          <a:p>
            <a:r>
              <a:rPr lang="hr-HR" dirty="0"/>
              <a:t>A, postojali su još i predstavnici planeta, ali su i oni Bogovi:</a:t>
            </a:r>
          </a:p>
          <a:p>
            <a:r>
              <a:rPr lang="hr-HR" dirty="0"/>
              <a:t>Nergal-Mars</a:t>
            </a:r>
          </a:p>
          <a:p>
            <a:r>
              <a:rPr lang="hr-HR" dirty="0"/>
              <a:t>Ninurta-Saturn</a:t>
            </a:r>
          </a:p>
          <a:p>
            <a:r>
              <a:rPr lang="hr-HR" dirty="0"/>
              <a:t>Enlil-Jupiter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05064"/>
            <a:ext cx="3073722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1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U što sve vjeruju?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Vjeruju u demone</a:t>
            </a:r>
          </a:p>
          <a:p>
            <a:r>
              <a:rPr lang="hr-HR" dirty="0"/>
              <a:t>Vjeruju u više Bogova i postoje Božanstva prvog i drugog reda</a:t>
            </a:r>
          </a:p>
          <a:p>
            <a:r>
              <a:rPr lang="hr-HR" dirty="0"/>
              <a:t>Vjeruju u kultove kao što su kult mrtvih itd.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081A341-7314-467E-8ADB-CF555869F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861048"/>
            <a:ext cx="5760640" cy="300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4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Priča o Bogovima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Sumerski svećenici mislili su da su nebo i zemlja nastali od prvobitnog mora, a gospodar prvobitnog mora bila je Nama. </a:t>
            </a:r>
          </a:p>
          <a:p>
            <a:r>
              <a:rPr lang="hr-HR" dirty="0"/>
              <a:t>Namu su stvorile bog An i gospodarica Ki</a:t>
            </a:r>
          </a:p>
          <a:p>
            <a:r>
              <a:rPr lang="hr-HR" dirty="0"/>
              <a:t>An i Ki su imali sina Enlila, a Enlil je stvorio Mjesec, Nebo, Sunce i Boga Nanu</a:t>
            </a:r>
          </a:p>
          <a:p>
            <a:r>
              <a:rPr lang="hr-HR" dirty="0"/>
              <a:t>Nana je stvorio Utu-u</a:t>
            </a:r>
          </a:p>
          <a:p>
            <a:r>
              <a:rPr lang="hr-HR" dirty="0"/>
              <a:t>Enlil, Ki i Enkij su stvorili Boga životinja, vode i biljaka</a:t>
            </a:r>
          </a:p>
          <a:p>
            <a:r>
              <a:rPr lang="hr-HR" dirty="0"/>
              <a:t>I tako je po nijhovom vjerovanju nastao svijet</a:t>
            </a:r>
          </a:p>
        </p:txBody>
      </p:sp>
    </p:spTree>
    <p:extLst>
      <p:ext uri="{BB962C8B-B14F-4D97-AF65-F5344CB8AC3E}">
        <p14:creationId xmlns:p14="http://schemas.microsoft.com/office/powerpoint/2010/main" val="320101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Ep o Gilgamešu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384376"/>
          </a:xfrm>
        </p:spPr>
        <p:txBody>
          <a:bodyPr/>
          <a:lstStyle/>
          <a:p>
            <a:r>
              <a:rPr lang="hr-HR" dirty="0"/>
              <a:t>Sadržava puno legendi i mitova koje su važne za religiju </a:t>
            </a:r>
          </a:p>
          <a:p>
            <a:r>
              <a:rPr lang="hr-HR" dirty="0"/>
              <a:t>To je najstarija sačuvana knjiga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F54B40B-679F-4AD7-A178-B76CD45C6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617640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86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1D78A7-C158-49D9-9BE2-434C71FE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               </a:t>
            </a:r>
            <a:r>
              <a:rPr lang="hr-HR" sz="7200" dirty="0"/>
              <a:t>KRAJ</a:t>
            </a:r>
            <a:endParaRPr lang="de-DE" sz="7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553D06-A566-43E2-9D8D-2B202818B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89120"/>
          </a:xfrm>
        </p:spPr>
        <p:txBody>
          <a:bodyPr>
            <a:normAutofit/>
          </a:bodyPr>
          <a:lstStyle/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sz="7200" dirty="0"/>
              <a:t>HVALA NA PAŽNJI!</a:t>
            </a:r>
          </a:p>
          <a:p>
            <a:pPr marL="0" indent="0">
              <a:buNone/>
            </a:pPr>
            <a:r>
              <a:rPr lang="hr-HR" sz="7200" dirty="0"/>
              <a:t>          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5186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205</Words>
  <Application>Microsoft Office PowerPoint</Application>
  <PresentationFormat>Prikaz na zaslonu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Božanstva Mezopotamije</vt:lpstr>
      <vt:lpstr>        Sažeto o božanstvima </vt:lpstr>
      <vt:lpstr>Najštovaniji Bogovi</vt:lpstr>
      <vt:lpstr>U što sve vjeruju?</vt:lpstr>
      <vt:lpstr>Priča o Bogovima</vt:lpstr>
      <vt:lpstr>Ep o Gilgamešu</vt:lpstr>
      <vt:lpstr>                       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Božanstva Mezopotamije</dc:title>
  <dc:creator>Danko Marčinko</dc:creator>
  <cp:lastModifiedBy>x230</cp:lastModifiedBy>
  <cp:revision>15</cp:revision>
  <dcterms:created xsi:type="dcterms:W3CDTF">2018-04-08T15:47:11Z</dcterms:created>
  <dcterms:modified xsi:type="dcterms:W3CDTF">2018-04-24T19:56:26Z</dcterms:modified>
</cp:coreProperties>
</file>