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59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78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50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742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90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5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493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734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76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01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15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FB09-DEB5-4FAE-8415-C641DE253266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7509-9B90-420F-A1A2-5769E3A616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71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608307">
            <a:off x="868219" y="808326"/>
            <a:ext cx="9144000" cy="2387600"/>
          </a:xfrm>
        </p:spPr>
        <p:txBody>
          <a:bodyPr/>
          <a:lstStyle/>
          <a:p>
            <a:r>
              <a:rPr lang="hr-HR" dirty="0" smtClean="0">
                <a:latin typeface="Algerian" panose="04020705040A02060702" pitchFamily="82" charset="0"/>
              </a:rPr>
              <a:t> </a:t>
            </a:r>
            <a:r>
              <a:rPr lang="hr-HR" dirty="0" smtClean="0">
                <a:solidFill>
                  <a:srgbClr val="663300"/>
                </a:solidFill>
                <a:latin typeface="Algerian" panose="04020705040A02060702" pitchFamily="82" charset="0"/>
              </a:rPr>
              <a:t>borbe gladijatora</a:t>
            </a:r>
            <a:br>
              <a:rPr lang="hr-HR" dirty="0" smtClean="0">
                <a:solidFill>
                  <a:srgbClr val="663300"/>
                </a:solidFill>
                <a:latin typeface="Algerian" panose="04020705040A02060702" pitchFamily="82" charset="0"/>
              </a:rPr>
            </a:br>
            <a:endParaRPr lang="hr-HR" dirty="0">
              <a:solidFill>
                <a:srgbClr val="6633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hr-HR" dirty="0"/>
          </a:p>
          <a:p>
            <a:r>
              <a:rPr lang="hr-HR" dirty="0" smtClean="0">
                <a:latin typeface="Blackadder ITC" panose="04020505051007020D02" pitchFamily="82" charset="0"/>
              </a:rPr>
              <a:t>Napravio:           Karlo Matković</a:t>
            </a:r>
          </a:p>
          <a:p>
            <a:r>
              <a:rPr lang="hr-HR" dirty="0" smtClean="0">
                <a:latin typeface="Blackadder ITC" panose="04020505051007020D02" pitchFamily="82" charset="0"/>
              </a:rPr>
              <a:t>Predmet:        Povijest</a:t>
            </a:r>
          </a:p>
          <a:p>
            <a:r>
              <a:rPr lang="hr-HR" dirty="0" smtClean="0">
                <a:latin typeface="Blackadder ITC" panose="04020505051007020D02" pitchFamily="82" charset="0"/>
              </a:rPr>
              <a:t>Nastavnica:      Vesna  </a:t>
            </a:r>
            <a:r>
              <a:rPr lang="hr-HR" dirty="0" err="1" smtClean="0">
                <a:latin typeface="Blackadder ITC" panose="04020505051007020D02" pitchFamily="82" charset="0"/>
              </a:rPr>
              <a:t>Loknar</a:t>
            </a:r>
            <a:r>
              <a:rPr lang="hr-HR" dirty="0" smtClean="0">
                <a:latin typeface="Blackadder ITC" panose="04020505051007020D02" pitchFamily="82" charset="0"/>
              </a:rPr>
              <a:t> Kralj</a:t>
            </a:r>
          </a:p>
          <a:p>
            <a:r>
              <a:rPr lang="hr-HR" dirty="0" smtClean="0"/>
              <a:t>                                                                  </a:t>
            </a:r>
          </a:p>
          <a:p>
            <a:r>
              <a:rPr lang="hr-HR" dirty="0" smtClean="0"/>
              <a:t>          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1" y="2336799"/>
            <a:ext cx="4556991" cy="37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Gladijatori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-zabavljali su gledatelje borbama</a:t>
            </a:r>
          </a:p>
          <a:p>
            <a:r>
              <a:rPr lang="hr-HR" dirty="0" smtClean="0"/>
              <a:t>-oružja:</a:t>
            </a:r>
          </a:p>
          <a:p>
            <a:r>
              <a:rPr lang="hr-HR" dirty="0" smtClean="0"/>
              <a:t>-</a:t>
            </a:r>
            <a:r>
              <a:rPr lang="hr-HR" dirty="0" err="1" smtClean="0"/>
              <a:t>gladius</a:t>
            </a:r>
            <a:r>
              <a:rPr lang="hr-HR" dirty="0" smtClean="0"/>
              <a:t> (kratki mač za bodenje i sječenje)</a:t>
            </a:r>
          </a:p>
          <a:p>
            <a:r>
              <a:rPr lang="hr-HR" dirty="0" smtClean="0"/>
              <a:t>-koplje                               </a:t>
            </a:r>
            <a:r>
              <a:rPr lang="hr-HR" dirty="0" err="1" smtClean="0"/>
              <a:t>oprema:oklop,zaštita</a:t>
            </a:r>
            <a:r>
              <a:rPr lang="hr-HR" dirty="0" smtClean="0"/>
              <a:t> za JEDNU </a:t>
            </a:r>
            <a:r>
              <a:rPr lang="hr-HR" dirty="0" err="1" smtClean="0"/>
              <a:t>ruku,zaštita</a:t>
            </a:r>
            <a:r>
              <a:rPr lang="hr-HR" dirty="0" smtClean="0"/>
              <a:t> za </a:t>
            </a:r>
          </a:p>
          <a:p>
            <a:r>
              <a:rPr lang="hr-HR" dirty="0" smtClean="0"/>
              <a:t>-praćka                               JEDNU nogu i kaciga</a:t>
            </a:r>
          </a:p>
          <a:p>
            <a:r>
              <a:rPr lang="hr-HR" dirty="0" smtClean="0"/>
              <a:t>-nož                     -u početku-</a:t>
            </a:r>
            <a:r>
              <a:rPr lang="hr-HR" dirty="0" err="1" smtClean="0"/>
              <a:t>etrušćani</a:t>
            </a:r>
            <a:endParaRPr lang="hr-HR" dirty="0" smtClean="0"/>
          </a:p>
          <a:p>
            <a:r>
              <a:rPr lang="hr-HR" dirty="0" smtClean="0"/>
              <a:t>-mreža</a:t>
            </a:r>
          </a:p>
          <a:p>
            <a:r>
              <a:rPr lang="hr-HR" dirty="0" smtClean="0"/>
              <a:t>-trozubac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4" y="568325"/>
            <a:ext cx="1893455" cy="18934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32" y="1027906"/>
            <a:ext cx="2169968" cy="19669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16" y="4483678"/>
            <a:ext cx="2353188" cy="19078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69682" y="4815681"/>
            <a:ext cx="3363439" cy="19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Prve borbe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Prve borbe-264.g.pr.Kr.</a:t>
            </a:r>
          </a:p>
          <a:p>
            <a:r>
              <a:rPr lang="hr-HR" dirty="0" smtClean="0"/>
              <a:t>-pogrebne </a:t>
            </a:r>
            <a:r>
              <a:rPr lang="hr-HR" dirty="0" err="1" smtClean="0"/>
              <a:t>svećanosti</a:t>
            </a:r>
            <a:r>
              <a:rPr lang="hr-HR" dirty="0" smtClean="0"/>
              <a:t>-tri para</a:t>
            </a:r>
          </a:p>
          <a:p>
            <a:r>
              <a:rPr lang="hr-HR" dirty="0" smtClean="0"/>
              <a:t>-obično su se zaustavljale pojavom krvi</a:t>
            </a:r>
          </a:p>
          <a:p>
            <a:r>
              <a:rPr lang="hr-HR" dirty="0" smtClean="0"/>
              <a:t>-kasnije-cilj je smrt</a:t>
            </a:r>
          </a:p>
          <a:p>
            <a:r>
              <a:rPr lang="hr-HR" dirty="0" smtClean="0"/>
              <a:t>-nekada su se borili i protiv divljih životinja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5" y="554182"/>
            <a:ext cx="5504872" cy="5622781"/>
          </a:xfrm>
        </p:spPr>
      </p:pic>
    </p:spTree>
    <p:extLst>
      <p:ext uri="{BB962C8B-B14F-4D97-AF65-F5344CB8AC3E}">
        <p14:creationId xmlns:p14="http://schemas.microsoft.com/office/powerpoint/2010/main" val="7534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Borbe gladijatora kao zabava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-krajem 2.st.pr.Kr.-predstave(popularne)koje vladari nude besplatno narodu</a:t>
            </a:r>
          </a:p>
          <a:p>
            <a:r>
              <a:rPr lang="hr-HR" dirty="0" smtClean="0"/>
              <a:t>-izvodile su se širom rimskog imperija</a:t>
            </a:r>
            <a:r>
              <a:rPr lang="hr-HR" dirty="0"/>
              <a:t> </a:t>
            </a:r>
            <a:r>
              <a:rPr lang="hr-HR" dirty="0" smtClean="0"/>
              <a:t>u raznim arenama</a:t>
            </a:r>
          </a:p>
          <a:p>
            <a:r>
              <a:rPr lang="hr-HR" dirty="0" smtClean="0"/>
              <a:t>-</a:t>
            </a:r>
            <a:r>
              <a:rPr lang="hr-HR" dirty="0"/>
              <a:t>c</a:t>
            </a:r>
            <a:r>
              <a:rPr lang="hr-HR" dirty="0" smtClean="0"/>
              <a:t>ar</a:t>
            </a:r>
            <a:r>
              <a:rPr lang="hr-HR" dirty="0"/>
              <a:t> </a:t>
            </a:r>
            <a:r>
              <a:rPr lang="hr-HR" dirty="0" smtClean="0"/>
              <a:t>Trajan</a:t>
            </a:r>
            <a:r>
              <a:rPr lang="hr-HR" dirty="0"/>
              <a:t> je priredio </a:t>
            </a:r>
            <a:r>
              <a:rPr lang="hr-HR" dirty="0" err="1"/>
              <a:t>gladijatorsku</a:t>
            </a:r>
            <a:r>
              <a:rPr lang="hr-HR" dirty="0"/>
              <a:t> borbu sa 5 tisuća </a:t>
            </a:r>
            <a:r>
              <a:rPr lang="hr-HR" dirty="0" smtClean="0"/>
              <a:t>parova- gladijatori-izabirani </a:t>
            </a:r>
            <a:r>
              <a:rPr lang="hr-HR" dirty="0"/>
              <a:t>među mlađim ratnim </a:t>
            </a:r>
            <a:r>
              <a:rPr lang="hr-HR" dirty="0" smtClean="0"/>
              <a:t>zarobljenicima </a:t>
            </a:r>
            <a:r>
              <a:rPr lang="hr-HR" dirty="0" smtClean="0"/>
              <a:t>i </a:t>
            </a:r>
            <a:r>
              <a:rPr lang="hr-HR" dirty="0" smtClean="0"/>
              <a:t>kriminalcima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18" y="4285673"/>
            <a:ext cx="3794760" cy="24199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55" y="4285672"/>
            <a:ext cx="3342409" cy="24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</a:t>
            </a:r>
            <a:r>
              <a:rPr lang="hr-HR" dirty="0" err="1" smtClean="0"/>
              <a:t>aumahije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-pomorske borbe gladijatora( nekada i u amfiteatru) u kojima su se simulirale </a:t>
            </a:r>
            <a:r>
              <a:rPr lang="hr-HR" b="1" dirty="0" smtClean="0">
                <a:solidFill>
                  <a:srgbClr val="FF0000"/>
                </a:solidFill>
              </a:rPr>
              <a:t>POMORSKE BITKE U ANTIČKO DOBA</a:t>
            </a: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Prve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naumahije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-doba Julije Cezara-iskopani bazen pokraj rijeke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Tiber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46. g. pr. Kr. U čast njegovom četverostrukom trijumfu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91012"/>
            <a:ext cx="5181600" cy="3220563"/>
          </a:xfrm>
        </p:spPr>
      </p:pic>
    </p:spTree>
    <p:extLst>
      <p:ext uri="{BB962C8B-B14F-4D97-AF65-F5344CB8AC3E}">
        <p14:creationId xmlns:p14="http://schemas.microsoft.com/office/powerpoint/2010/main" val="16783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154</Words>
  <Application>Microsoft Office PowerPoint</Application>
  <PresentationFormat>Široki zaslon</PresentationFormat>
  <Paragraphs>29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Algerian</vt:lpstr>
      <vt:lpstr>Arial</vt:lpstr>
      <vt:lpstr>Blackadder ITC</vt:lpstr>
      <vt:lpstr>Calibri</vt:lpstr>
      <vt:lpstr>Calibri Light</vt:lpstr>
      <vt:lpstr>Tema sustava Office</vt:lpstr>
      <vt:lpstr> borbe gladijatora </vt:lpstr>
      <vt:lpstr>Gladijatori</vt:lpstr>
      <vt:lpstr>Prve borbe</vt:lpstr>
      <vt:lpstr>Borbe gladijatora kao zabava</vt:lpstr>
      <vt:lpstr>Naumahije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borbe gladijatora</dc:title>
  <dc:creator>Windows korisnik</dc:creator>
  <cp:lastModifiedBy>Windows korisnik</cp:lastModifiedBy>
  <cp:revision>12</cp:revision>
  <dcterms:created xsi:type="dcterms:W3CDTF">2018-02-13T16:54:09Z</dcterms:created>
  <dcterms:modified xsi:type="dcterms:W3CDTF">2018-03-13T08:10:12Z</dcterms:modified>
</cp:coreProperties>
</file>