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handoutMasterIdLst>
    <p:handoutMasterId r:id="rId9"/>
  </p:handoutMasterIdLst>
  <p:sldIdLst>
    <p:sldId id="260" r:id="rId2"/>
    <p:sldId id="262" r:id="rId3"/>
    <p:sldId id="263" r:id="rId4"/>
    <p:sldId id="264" r:id="rId5"/>
    <p:sldId id="265" r:id="rId6"/>
    <p:sldId id="266" r:id="rId7"/>
    <p:sldId id="261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2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67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09E95-81F9-40D0-AAC2-8090A76CCEB9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FAB2-AF7D-4438-B149-810D90A7552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28763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00034" y="4500570"/>
            <a:ext cx="8186766" cy="1506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dirty="0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dirty="0" smtClean="0"/>
              <a:t>Druga razina</a:t>
            </a:r>
          </a:p>
          <a:p>
            <a:pPr lvl="2" eaLnBrk="1" latinLnBrk="0" hangingPunct="1"/>
            <a:r>
              <a:rPr kumimoji="0" lang="hr-HR" dirty="0" smtClean="0"/>
              <a:t>Treća razina</a:t>
            </a:r>
          </a:p>
          <a:p>
            <a:pPr lvl="3" eaLnBrk="1" latinLnBrk="0" hangingPunct="1"/>
            <a:r>
              <a:rPr kumimoji="0" lang="hr-HR" dirty="0" smtClean="0"/>
              <a:t>Četvrta razina</a:t>
            </a:r>
          </a:p>
          <a:p>
            <a:pPr lvl="4" eaLnBrk="1" latinLnBrk="0" hangingPunct="1"/>
            <a:r>
              <a:rPr kumimoji="0" lang="hr-HR" dirty="0" smtClean="0"/>
              <a:t>Peta razina</a:t>
            </a:r>
            <a:endParaRPr kumimoji="0" lang="en-US" dirty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52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100" b="0" i="1" dirty="0" smtClean="0"/>
              <a:t>Nastavna jedinica: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sz="4000" dirty="0" smtClean="0"/>
              <a:t>1.8. Pohranjivanje multimedijskih sadržaja, obrada zvuka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2800" b="1" dirty="0" smtClean="0"/>
              <a:t>Nastavna cjelina: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1. Osnove IKT-a</a:t>
            </a:r>
          </a:p>
          <a:p>
            <a:r>
              <a:rPr lang="hr-HR" b="1" dirty="0" smtClean="0"/>
              <a:t>Kataloška tema:</a:t>
            </a:r>
            <a:br>
              <a:rPr lang="hr-HR" b="1" dirty="0" smtClean="0"/>
            </a:br>
            <a:r>
              <a:rPr lang="hr-HR" dirty="0" smtClean="0"/>
              <a:t>1.8. Pohranjivanje multimedijskih sadržaja, obrada zvuka</a:t>
            </a:r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286248" y="5786454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Moj </a:t>
            </a:r>
            <a:r>
              <a:rPr lang="hr-HR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portal 8</a:t>
            </a: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Najjednostavnija slika je slika sačinjena od crnih i bijelih točkica ili piksela. Za zapis svakog piksela rabimo samo jedan bit. Crnu točkicu možemo označiti s 1, a bijelu s 0. Zapis slike sastoji se u spremanju točkica slike u binarnom obliku. </a:t>
            </a:r>
          </a:p>
          <a:p>
            <a:r>
              <a:rPr lang="hr-HR" dirty="0" smtClean="0"/>
              <a:t>Za </a:t>
            </a:r>
            <a:r>
              <a:rPr lang="hr-HR" dirty="0" smtClean="0"/>
              <a:t>zapis svakog piksela slike koja sadrži do 256 boja potrebno je 8 bitova ili jedan bajt stoga što jednim bajtom možemo prikazati 256 različitih stanja. Ako želimo opisati sliku s više boja,trebat će nam više bitova za zapis svakog piksela.</a:t>
            </a:r>
          </a:p>
          <a:p>
            <a:r>
              <a:rPr lang="hr-HR" dirty="0" smtClean="0"/>
              <a:t>Danas koristimo 24 i 32 bitni zapis koji omogućuju razlikovanje više od 4 milijarde boja. Naše oko ne može razlikovati sve te nijanse.</a:t>
            </a:r>
          </a:p>
          <a:p>
            <a:r>
              <a:rPr lang="hr-HR" dirty="0" smtClean="0"/>
              <a:t>Ako </a:t>
            </a:r>
            <a:r>
              <a:rPr lang="hr-HR" dirty="0" smtClean="0"/>
              <a:t>spremamo sliku točkicu po točkicu, dobit ćemo sliku spremljenu kao mapu bitova – </a:t>
            </a:r>
            <a:r>
              <a:rPr lang="hr-HR" dirty="0" err="1" smtClean="0"/>
              <a:t>bitmapu</a:t>
            </a:r>
            <a:r>
              <a:rPr lang="hr-HR" dirty="0" smtClean="0"/>
              <a:t>. Njena oznaka je BMP. Ovakav način spremanja daje kvalitetnu sliku koja zauzima velik memorijski prostor.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računalo pohranjuje sliku?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hr-HR" b="1" dirty="0" smtClean="0"/>
              <a:t>BMP</a:t>
            </a:r>
            <a:r>
              <a:rPr lang="hr-HR" dirty="0" smtClean="0"/>
              <a:t> (</a:t>
            </a:r>
            <a:r>
              <a:rPr lang="hr-HR" i="1" dirty="0" err="1" smtClean="0"/>
              <a:t>Bitmap</a:t>
            </a:r>
            <a:r>
              <a:rPr lang="hr-HR" dirty="0" smtClean="0"/>
              <a:t>) – Osnovni je način zapisa slika u </a:t>
            </a:r>
            <a:r>
              <a:rPr lang="hr-HR" i="1" dirty="0" smtClean="0"/>
              <a:t>Windows</a:t>
            </a:r>
            <a:r>
              <a:rPr lang="hr-HR" dirty="0" smtClean="0"/>
              <a:t> operacijskom sustavu. Slike zapisane ovim načinom imaju najveće datoteke (kapacitet). Može imati 16 milijuna boja (24 bit).</a:t>
            </a:r>
          </a:p>
          <a:p>
            <a:pPr lvl="0"/>
            <a:r>
              <a:rPr lang="hr-HR" b="1" dirty="0" smtClean="0"/>
              <a:t>JPEG</a:t>
            </a:r>
            <a:r>
              <a:rPr lang="hr-HR" dirty="0" smtClean="0"/>
              <a:t> (</a:t>
            </a:r>
            <a:r>
              <a:rPr lang="hr-HR" i="1" dirty="0" err="1" smtClean="0"/>
              <a:t>Joint</a:t>
            </a:r>
            <a:r>
              <a:rPr lang="hr-HR" i="1" dirty="0" smtClean="0"/>
              <a:t> </a:t>
            </a:r>
            <a:r>
              <a:rPr lang="hr-HR" i="1" dirty="0" err="1" smtClean="0"/>
              <a:t>Photographic</a:t>
            </a:r>
            <a:r>
              <a:rPr lang="hr-HR" i="1" dirty="0" smtClean="0"/>
              <a:t> </a:t>
            </a:r>
            <a:r>
              <a:rPr lang="hr-HR" i="1" dirty="0" err="1" smtClean="0"/>
              <a:t>Experts</a:t>
            </a:r>
            <a:r>
              <a:rPr lang="hr-HR" i="1" dirty="0" smtClean="0"/>
              <a:t> Group</a:t>
            </a:r>
            <a:r>
              <a:rPr lang="hr-HR" dirty="0" smtClean="0"/>
              <a:t>) – Danas je najpopularniji format za zapis slikovnih datoteka i njihovu razmjenu preko Interneta. Može imati 16 milijuna boja (24 bit). Za zapis slike, za razliku od </a:t>
            </a:r>
            <a:r>
              <a:rPr lang="hr-HR" i="1" dirty="0" smtClean="0"/>
              <a:t>BMP</a:t>
            </a:r>
            <a:r>
              <a:rPr lang="hr-HR" dirty="0" smtClean="0"/>
              <a:t> formata, koristi obrazac kojim smanjuje veličinu datoteke te se slika zapisuje sa smanjenom količinom podataka iz čega proizlazi smanjena kvaliteta. Za ovakav način zapisa kaže se da sažima sadržaj (komprimira). </a:t>
            </a:r>
          </a:p>
          <a:p>
            <a:pPr lvl="0"/>
            <a:r>
              <a:rPr lang="hr-HR" b="1" dirty="0" smtClean="0"/>
              <a:t>GIF</a:t>
            </a:r>
            <a:r>
              <a:rPr lang="hr-HR" dirty="0" smtClean="0"/>
              <a:t> (</a:t>
            </a:r>
            <a:r>
              <a:rPr lang="hr-HR" i="1" dirty="0" err="1" smtClean="0"/>
              <a:t>Graphic</a:t>
            </a:r>
            <a:r>
              <a:rPr lang="hr-HR" i="1" dirty="0" smtClean="0"/>
              <a:t> </a:t>
            </a:r>
            <a:r>
              <a:rPr lang="hr-HR" i="1" dirty="0" err="1" smtClean="0"/>
              <a:t>Interchange</a:t>
            </a:r>
            <a:r>
              <a:rPr lang="hr-HR" i="1" dirty="0" smtClean="0"/>
              <a:t> Format</a:t>
            </a:r>
            <a:r>
              <a:rPr lang="hr-HR" dirty="0" smtClean="0"/>
              <a:t>) -  jedan od češćih zapisa za slike za web stranice, može imati  256 boja (8 bit). Slike zapisane ovim načinom imaju najmanje datoteke (kapacitet).</a:t>
            </a:r>
          </a:p>
          <a:p>
            <a:pPr lvl="0"/>
            <a:r>
              <a:rPr lang="hr-HR" b="1" dirty="0" smtClean="0"/>
              <a:t>TIFF</a:t>
            </a:r>
            <a:r>
              <a:rPr lang="hr-HR" dirty="0" smtClean="0"/>
              <a:t> (</a:t>
            </a:r>
            <a:r>
              <a:rPr lang="hr-HR" i="1" dirty="0" err="1" smtClean="0"/>
              <a:t>Tagged</a:t>
            </a:r>
            <a:r>
              <a:rPr lang="hr-HR" i="1" dirty="0" smtClean="0"/>
              <a:t> </a:t>
            </a:r>
            <a:r>
              <a:rPr lang="hr-HR" i="1" dirty="0" err="1" smtClean="0"/>
              <a:t>Image</a:t>
            </a:r>
            <a:r>
              <a:rPr lang="hr-HR" i="1" dirty="0" smtClean="0"/>
              <a:t> File Format</a:t>
            </a:r>
            <a:r>
              <a:rPr lang="hr-HR" dirty="0" smtClean="0"/>
              <a:t>) - standard za sve vrste nesažetih (nekomprimiranih) slika. Može imati 16 milijuna boja (24 bit). Svoju primjenu nalazi u profesionalnim grafičkim studijima.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Formati slika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fizici učimo da zvuk nastaje titranjem nekog sredstva. Valovi koji tada nastaju prenose se od tog izvora zvuka do našeg uha ili nekog drugog uređaja za obradu zvuka</a:t>
            </a:r>
            <a:r>
              <a:rPr lang="hr-HR" dirty="0" smtClean="0"/>
              <a:t>.</a:t>
            </a:r>
          </a:p>
          <a:p>
            <a:r>
              <a:rPr lang="hr-HR" dirty="0" smtClean="0"/>
              <a:t>To je analogni oblik vala. Za obradu na računalu moramo ga pretvoriti u digitalni oblik u nizove jedinica i nula.</a:t>
            </a:r>
          </a:p>
          <a:p>
            <a:r>
              <a:rPr lang="hr-HR" dirty="0" smtClean="0"/>
              <a:t>To radimo tako da u pravilnim vremenskim razmacima izdvojimo djeliće zvučnog analognog vala koje onda možemo pretvoriti u binarni oblik (1,0). Ovaj postupak se naziva </a:t>
            </a:r>
            <a:r>
              <a:rPr lang="hr-HR" b="1" dirty="0" smtClean="0"/>
              <a:t>uzorkovanje</a:t>
            </a:r>
            <a:r>
              <a:rPr lang="hr-HR" dirty="0" smtClean="0"/>
              <a:t>. 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Obrada zvuka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Mikrofon pretvara analogni zvuk u električni signal.</a:t>
            </a:r>
          </a:p>
          <a:p>
            <a:pPr lvl="0"/>
            <a:r>
              <a:rPr lang="hr-HR" dirty="0" smtClean="0"/>
              <a:t>U analogno digitalnom pretvorniku zvučne kartice analogni signal se pretvara u digitalni oblik.</a:t>
            </a:r>
          </a:p>
          <a:p>
            <a:r>
              <a:rPr lang="hr-HR" dirty="0" smtClean="0"/>
              <a:t>Zvuk se u binarnom zapisu pohranjuje u spremnik računala</a:t>
            </a:r>
            <a:r>
              <a:rPr lang="hr-HR" dirty="0" smtClean="0"/>
              <a:t>.</a:t>
            </a:r>
          </a:p>
          <a:p>
            <a:r>
              <a:rPr lang="hr-HR" dirty="0" smtClean="0"/>
              <a:t>Reprodukcija zvuka je suprotan proces pretvaranja digitalnog oblika u analogni električni val koji se u zvučnicima pretvara u akustički </a:t>
            </a:r>
            <a:r>
              <a:rPr lang="hr-HR" dirty="0" smtClean="0"/>
              <a:t>val.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Pretvorba zvuka iz analognog u digitalni </a:t>
            </a:r>
            <a:r>
              <a:rPr lang="hr-HR" dirty="0" smtClean="0"/>
              <a:t>oblik</a:t>
            </a: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 </a:t>
            </a:r>
            <a:r>
              <a:rPr lang="hr-HR" dirty="0" smtClean="0"/>
              <a:t>Za </a:t>
            </a:r>
            <a:r>
              <a:rPr lang="hr-HR" dirty="0" smtClean="0"/>
              <a:t>kvalitetu digitalnog snimanja zvuka bitni su :</a:t>
            </a:r>
          </a:p>
          <a:p>
            <a:pPr lvl="1"/>
            <a:r>
              <a:rPr lang="hr-HR" b="1" dirty="0" smtClean="0"/>
              <a:t>Brzina uzorkovanja </a:t>
            </a:r>
            <a:r>
              <a:rPr lang="hr-HR" dirty="0" smtClean="0"/>
              <a:t>– broj uzoraka u jedinici vremena (</a:t>
            </a:r>
            <a:r>
              <a:rPr lang="hr-HR" i="1" dirty="0" err="1" smtClean="0"/>
              <a:t>Sampling</a:t>
            </a:r>
            <a:r>
              <a:rPr lang="hr-HR" i="1" dirty="0" smtClean="0"/>
              <a:t> </a:t>
            </a:r>
            <a:r>
              <a:rPr lang="hr-HR" i="1" dirty="0" err="1" smtClean="0"/>
              <a:t>Frequency</a:t>
            </a:r>
            <a:r>
              <a:rPr lang="hr-HR" dirty="0" smtClean="0"/>
              <a:t>). Audio CD koristi brzinu uzorkovanja od 44 </a:t>
            </a:r>
            <a:r>
              <a:rPr lang="hr-HR" dirty="0" err="1" smtClean="0"/>
              <a:t>KHz</a:t>
            </a:r>
            <a:r>
              <a:rPr lang="hr-HR" dirty="0" smtClean="0"/>
              <a:t>.</a:t>
            </a:r>
          </a:p>
          <a:p>
            <a:pPr lvl="1"/>
            <a:r>
              <a:rPr lang="hr-HR" b="1" dirty="0" smtClean="0"/>
              <a:t>Broj </a:t>
            </a:r>
            <a:r>
              <a:rPr lang="hr-HR" b="1" dirty="0" smtClean="0"/>
              <a:t>bitova</a:t>
            </a:r>
            <a:r>
              <a:rPr lang="hr-HR" dirty="0" smtClean="0"/>
              <a:t> (</a:t>
            </a:r>
            <a:r>
              <a:rPr lang="hr-HR" i="1" dirty="0" err="1" smtClean="0"/>
              <a:t>Bitrate</a:t>
            </a:r>
            <a:r>
              <a:rPr lang="hr-HR" dirty="0" smtClean="0"/>
              <a:t>) je broj bitova kojim se opisuje svaki uzorak. Za audio CD najčešće se koristi 96 bita za srednju kvalitetu zvuka.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Što određuje kvalitetu pretvorenog zvuka?</a:t>
            </a: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Spremnički prostor za pohranjivanje slika, filmova i zvuka</a:t>
            </a:r>
            <a:r>
              <a:rPr lang="hr-HR" dirty="0" smtClean="0"/>
              <a:t> – multimedijske datoteke zauzimaju znatno više prostora od tekstualnih dokumenata. Multimedijske datoteke se sažimanjem mogu smanjiti.</a:t>
            </a:r>
          </a:p>
          <a:p>
            <a:r>
              <a:rPr lang="hr-HR" b="1" dirty="0" smtClean="0"/>
              <a:t>Analogno – digitalna i digitalno – analogna pretvorba</a:t>
            </a:r>
            <a:r>
              <a:rPr lang="hr-HR" dirty="0" smtClean="0"/>
              <a:t> – računalo obrađuje digitalni signal. Priroda zvuka je analogna. Kako bi računalo moglo obrađivati zvuk mora ga pretvoriti u digitalni oblik. </a:t>
            </a:r>
            <a:r>
              <a:rPr lang="hr-HR" smtClean="0"/>
              <a:t>Za reprodukciju zvuka računalo pretvara zvuk iz digitalnog u analogni signal.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Pojmovi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</TotalTime>
  <Words>560</Words>
  <Application>Microsoft Office PowerPoint</Application>
  <PresentationFormat>Prikaz na zaslonu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Gomilanje</vt:lpstr>
      <vt:lpstr> Nastavna jedinica: 1.8. Pohranjivanje multimedijskih sadržaja, obrada zvuka</vt:lpstr>
      <vt:lpstr>Kako računalo pohranjuje sliku?</vt:lpstr>
      <vt:lpstr>Formati slika</vt:lpstr>
      <vt:lpstr>Obrada zvuka</vt:lpstr>
      <vt:lpstr>Pretvorba zvuka iz analognog u digitalni oblik</vt:lpstr>
      <vt:lpstr>Što određuje kvalitetu pretvorenog zvuka?</vt:lpstr>
      <vt:lpstr>Pojmovi</vt:lpstr>
    </vt:vector>
  </TitlesOfParts>
  <Company>HP Mobile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cjelina: 1. Jezik računala Kataloška tema: 1.1. Bit 1.2. Brojevi zapisani četvorkom bitova Nastavna jedinica: 1.1. Bit   1.2. Brojevi zapisani četvorkom bitova  </dc:title>
  <dc:creator>HP Mobile</dc:creator>
  <cp:lastModifiedBy>HP Mobile</cp:lastModifiedBy>
  <cp:revision>40</cp:revision>
  <dcterms:created xsi:type="dcterms:W3CDTF">2010-07-29T06:54:58Z</dcterms:created>
  <dcterms:modified xsi:type="dcterms:W3CDTF">2010-08-06T05:30:42Z</dcterms:modified>
</cp:coreProperties>
</file>