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70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2.3. Način smještaja i pristup do datoteka u računalu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</a:t>
            </a:r>
            <a:r>
              <a:rPr lang="hr-HR" sz="2800" b="1" dirty="0" smtClean="0"/>
              <a:t>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2. Strojna i programska oprema 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 2.3. Način smještaja i pristup do datoteka u računalu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16198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Često, organizaciju mapa i datoteka u računalu uspoređujemo sa </a:t>
            </a:r>
            <a:r>
              <a:rPr lang="hr-HR" dirty="0" smtClean="0"/>
              <a:t>stablom. </a:t>
            </a:r>
          </a:p>
          <a:p>
            <a:r>
              <a:rPr lang="hr-HR" dirty="0" smtClean="0"/>
              <a:t>U </a:t>
            </a:r>
            <a:r>
              <a:rPr lang="hr-HR" dirty="0" smtClean="0"/>
              <a:t>tom prikazu deblo stabla predstavlja spremnik (C:, D: i sl.), grane predstavljaju mape i podmape, a lišće prikazuje datoteke u mapama.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Stablo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5143536" cy="27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Popisi instrukcija i načina koji određuju kako će se izvršavati proces uključivanja računala zapisane su posebnim kodom u datoteke koje se nazivaju </a:t>
            </a:r>
            <a:r>
              <a:rPr lang="hr-HR" b="1" dirty="0" smtClean="0"/>
              <a:t>programskim datotekama. </a:t>
            </a:r>
            <a:endParaRPr lang="hr-HR" b="1" dirty="0" smtClean="0"/>
          </a:p>
          <a:p>
            <a:r>
              <a:rPr lang="hr-HR" dirty="0" smtClean="0"/>
              <a:t>Programske </a:t>
            </a:r>
            <a:r>
              <a:rPr lang="hr-HR" dirty="0" smtClean="0"/>
              <a:t>datoteke određuju kako će računalo koristiti podatke pohranjene u podatkovnim datotekama.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Programske datoteke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podatkovnim datotekama su zapisani podaci koje koriste primjenski programi ili operacijski sustav.</a:t>
            </a:r>
          </a:p>
          <a:p>
            <a:r>
              <a:rPr lang="hr-HR" dirty="0" smtClean="0"/>
              <a:t>Datoteku stvorenu u jednom programu ne možemo obrađivati u drugom programu.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Podatkovne datoteke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Svaki naziv datoteke ima dva dijela odvojena točkom. </a:t>
            </a:r>
          </a:p>
          <a:p>
            <a:r>
              <a:rPr lang="hr-HR" b="1" dirty="0" smtClean="0"/>
              <a:t>ime </a:t>
            </a:r>
            <a:r>
              <a:rPr lang="hr-HR" b="1" dirty="0" err="1" smtClean="0"/>
              <a:t>datoteke.proširenje</a:t>
            </a:r>
            <a:r>
              <a:rPr lang="hr-HR" b="1" dirty="0" smtClean="0"/>
              <a:t> </a:t>
            </a:r>
            <a:r>
              <a:rPr lang="hr-HR" dirty="0" smtClean="0"/>
              <a:t>(nastavak naziva datoteke – ekstenzija</a:t>
            </a:r>
            <a:r>
              <a:rPr lang="hr-HR" dirty="0" smtClean="0"/>
              <a:t>)</a:t>
            </a:r>
            <a:endParaRPr lang="hr-HR" dirty="0" smtClean="0"/>
          </a:p>
          <a:p>
            <a:r>
              <a:rPr lang="hr-HR" dirty="0" smtClean="0"/>
              <a:t>Prvi dio naziva je ime datoteke. Ime određuje i upisuje korisnik. </a:t>
            </a:r>
            <a:r>
              <a:rPr lang="hr-HR" dirty="0" smtClean="0"/>
              <a:t>Nije </a:t>
            </a:r>
            <a:r>
              <a:rPr lang="hr-HR" dirty="0" smtClean="0"/>
              <a:t>dozvoljena uporaba slijedećih znakova: \ / : *? „"&lt; &gt; </a:t>
            </a:r>
            <a:r>
              <a:rPr lang="hr-HR" dirty="0" smtClean="0"/>
              <a:t>|.</a:t>
            </a:r>
            <a:endParaRPr lang="hr-HR" dirty="0" smtClean="0"/>
          </a:p>
          <a:p>
            <a:r>
              <a:rPr lang="hr-HR" dirty="0" smtClean="0"/>
              <a:t>Drugi dio naziva najčešće ima 3 slova odvojena točkom od imena datoteke i naziva se proširenje ili nastavak naziva datoteke. Određuje vrstu datoteke odnosno program u kojem je datoteka nastala.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računalo razlikuje datoteke?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Neka proširenja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2523" y="2500308"/>
            <a:ext cx="7018955" cy="17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018977"/>
          </a:xfrm>
        </p:spPr>
        <p:txBody>
          <a:bodyPr>
            <a:normAutofit/>
          </a:bodyPr>
          <a:lstStyle/>
          <a:p>
            <a:r>
              <a:rPr lang="hr-HR" dirty="0" smtClean="0"/>
              <a:t>Ime svakog spremnika označeno je </a:t>
            </a:r>
            <a:r>
              <a:rPr lang="hr-HR" b="1" dirty="0" smtClean="0"/>
              <a:t>slovom</a:t>
            </a:r>
            <a:r>
              <a:rPr lang="hr-HR" dirty="0" smtClean="0"/>
              <a:t> iza kojeg stoji dvotočka. (</a:t>
            </a:r>
            <a:r>
              <a:rPr lang="hr-HR" b="1" dirty="0" smtClean="0"/>
              <a:t>A:, C:, D:,</a:t>
            </a:r>
            <a:r>
              <a:rPr lang="hr-HR" dirty="0" smtClean="0"/>
              <a:t> itd.) </a:t>
            </a: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Imaju li spremnici nazive ili oznake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0"/>
            <a:ext cx="813094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7972452" cy="1876234"/>
          </a:xfrm>
        </p:spPr>
        <p:txBody>
          <a:bodyPr/>
          <a:lstStyle/>
          <a:p>
            <a:r>
              <a:rPr lang="hr-HR" b="1" dirty="0" smtClean="0"/>
              <a:t>U mape možemo spremiti datoteke ili druge mape</a:t>
            </a:r>
            <a:r>
              <a:rPr lang="hr-HR" dirty="0" smtClean="0"/>
              <a:t>. Prepoznajemo ih po jedinstvenoj ikoni. Svaka mapa ima svoje ime</a:t>
            </a:r>
            <a:r>
              <a:rPr lang="hr-HR" dirty="0" smtClean="0"/>
              <a:t>.</a:t>
            </a:r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Mapa (</a:t>
            </a:r>
            <a:r>
              <a:rPr lang="hr-HR" i="1" dirty="0" err="1" smtClean="0"/>
              <a:t>Folder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8766" y="3500438"/>
            <a:ext cx="2526469" cy="85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Ako želimo doći do pojedinih mapa ili datoteka moramo </a:t>
            </a:r>
            <a:r>
              <a:rPr lang="hr-HR" b="1" dirty="0" smtClean="0"/>
              <a:t>slijediti točno određeni</a:t>
            </a:r>
            <a:r>
              <a:rPr lang="hr-HR" dirty="0" smtClean="0"/>
              <a:t> </a:t>
            </a:r>
            <a:r>
              <a:rPr lang="hr-HR" b="1" dirty="0" smtClean="0"/>
              <a:t>put</a:t>
            </a:r>
            <a:r>
              <a:rPr lang="hr-HR" b="1" dirty="0" smtClean="0"/>
              <a:t>.</a:t>
            </a:r>
          </a:p>
          <a:p>
            <a:pPr lvl="1"/>
            <a:r>
              <a:rPr lang="hr-HR" dirty="0" smtClean="0"/>
              <a:t>Na disku </a:t>
            </a:r>
            <a:r>
              <a:rPr lang="hr-HR" b="1" dirty="0" smtClean="0"/>
              <a:t>C:</a:t>
            </a:r>
            <a:r>
              <a:rPr lang="hr-HR" dirty="0" smtClean="0"/>
              <a:t> nalazi se mapa </a:t>
            </a:r>
            <a:r>
              <a:rPr lang="hr-HR" b="1" dirty="0" smtClean="0"/>
              <a:t>Moj razred.</a:t>
            </a:r>
            <a:r>
              <a:rPr lang="hr-HR" dirty="0" smtClean="0"/>
              <a:t> </a:t>
            </a:r>
          </a:p>
          <a:p>
            <a:pPr lvl="1"/>
            <a:r>
              <a:rPr lang="hr-HR" dirty="0" smtClean="0"/>
              <a:t>U njoj se nalazi druga mapa čije je ime </a:t>
            </a:r>
            <a:r>
              <a:rPr lang="hr-HR" b="1" dirty="0" smtClean="0"/>
              <a:t>Sportski uspjesi</a:t>
            </a:r>
            <a:r>
              <a:rPr lang="hr-HR" dirty="0" smtClean="0"/>
              <a:t>.</a:t>
            </a:r>
          </a:p>
          <a:p>
            <a:pPr lvl="1"/>
            <a:r>
              <a:rPr lang="hr-HR" dirty="0" smtClean="0"/>
              <a:t>U mapi Sportski uspjesi nalazi se datoteka </a:t>
            </a:r>
            <a:r>
              <a:rPr lang="hr-HR" b="1" dirty="0" err="1" smtClean="0"/>
              <a:t>Atletika.txt</a:t>
            </a:r>
            <a:r>
              <a:rPr lang="hr-HR" b="1" dirty="0" smtClean="0"/>
              <a:t> </a:t>
            </a:r>
            <a:r>
              <a:rPr lang="hr-HR" dirty="0" smtClean="0"/>
              <a:t>do koje trebamo doći.</a:t>
            </a:r>
          </a:p>
          <a:p>
            <a:pPr lvl="1"/>
            <a:r>
              <a:rPr lang="hr-HR" dirty="0" smtClean="0"/>
              <a:t>Put koji moramo prijeći je sljedeći:</a:t>
            </a:r>
          </a:p>
          <a:p>
            <a:pPr lvl="1"/>
            <a:r>
              <a:rPr lang="hr-HR" b="1" dirty="0" smtClean="0"/>
              <a:t>C: → Moj razred → Sportski uspjesi → </a:t>
            </a:r>
            <a:r>
              <a:rPr lang="hr-HR" b="1" dirty="0" err="1" smtClean="0"/>
              <a:t>Atletika.txt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 </a:t>
            </a:r>
            <a:r>
              <a:rPr lang="hr-HR" dirty="0" smtClean="0"/>
              <a:t>Kako </a:t>
            </a:r>
            <a:r>
              <a:rPr lang="hr-HR" dirty="0" smtClean="0"/>
              <a:t>pronaći put do željene datoteke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67275" y="2115344"/>
            <a:ext cx="36004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Traka adresa</a:t>
            </a:r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186766" cy="1233292"/>
          </a:xfrm>
        </p:spPr>
        <p:txBody>
          <a:bodyPr/>
          <a:lstStyle/>
          <a:p>
            <a:r>
              <a:rPr lang="hr-HR" dirty="0" smtClean="0"/>
              <a:t>Traka adresa prikazuje trenutačnu putanju.</a:t>
            </a:r>
            <a:endParaRPr lang="hr-HR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390650" y="2714620"/>
            <a:ext cx="6362700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324</Words>
  <Application>Microsoft Office PowerPoint</Application>
  <PresentationFormat>Prikaz na zaslonu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Gomilanje</vt:lpstr>
      <vt:lpstr> Nastavna jedinica:  2.3. Način smještaja i pristup do datoteka u računalu</vt:lpstr>
      <vt:lpstr>Programske datoteke </vt:lpstr>
      <vt:lpstr>Podatkovne datoteke</vt:lpstr>
      <vt:lpstr>Kako računalo razlikuje datoteke?</vt:lpstr>
      <vt:lpstr>Neka proširenja</vt:lpstr>
      <vt:lpstr>Imaju li spremnici nazive ili oznake?</vt:lpstr>
      <vt:lpstr>Mapa (Folder)</vt:lpstr>
      <vt:lpstr> Kako pronaći put do željene datoteke?</vt:lpstr>
      <vt:lpstr>Traka adresa</vt:lpstr>
      <vt:lpstr>Stablo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38</cp:revision>
  <dcterms:created xsi:type="dcterms:W3CDTF">2010-07-29T06:54:58Z</dcterms:created>
  <dcterms:modified xsi:type="dcterms:W3CDTF">2010-08-01T01:39:11Z</dcterms:modified>
</cp:coreProperties>
</file>