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sldIdLst>
    <p:sldId id="260" r:id="rId2"/>
    <p:sldId id="257" r:id="rId3"/>
    <p:sldId id="261" r:id="rId4"/>
    <p:sldId id="264" r:id="rId5"/>
    <p:sldId id="265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1.5. Znakovna datoteka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Jezik računala</a:t>
            </a:r>
          </a:p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dirty="0" smtClean="0"/>
              <a:t> 1.5. Znakovna datoteka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5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Sve podatke računalo organizirano sprema u datoteke.</a:t>
            </a:r>
            <a:endParaRPr lang="hr-HR" dirty="0" smtClean="0"/>
          </a:p>
          <a:p>
            <a:r>
              <a:rPr lang="hr-HR" b="1" dirty="0" smtClean="0"/>
              <a:t>Datoteka (</a:t>
            </a:r>
            <a:r>
              <a:rPr lang="hr-HR" b="1" i="1" dirty="0" smtClean="0"/>
              <a:t>File</a:t>
            </a:r>
            <a:r>
              <a:rPr lang="hr-HR" b="1" dirty="0" smtClean="0"/>
              <a:t>)</a:t>
            </a:r>
            <a:r>
              <a:rPr lang="hr-HR" dirty="0" smtClean="0"/>
              <a:t> je skup simbola i znakova pohranjenih na organizirani način u trajne spremnike računala.</a:t>
            </a:r>
            <a:r>
              <a:rPr lang="hr-HR" b="1" dirty="0" smtClean="0"/>
              <a:t> </a:t>
            </a:r>
            <a:r>
              <a:rPr lang="hr-HR" dirty="0" smtClean="0"/>
              <a:t>Svaka datoteka ima neko ime.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Pohranjivanje niza znakova u spremnike računala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/>
              <a:t>Znakovna datoteka</a:t>
            </a:r>
            <a:r>
              <a:rPr lang="hr-HR" dirty="0" smtClean="0"/>
              <a:t> je datoteka u kojoj je </a:t>
            </a:r>
            <a:r>
              <a:rPr lang="hr-HR" b="1" dirty="0" smtClean="0"/>
              <a:t>tekst kodiran nekom od normi</a:t>
            </a:r>
            <a:r>
              <a:rPr lang="hr-HR" dirty="0" smtClean="0"/>
              <a:t>.</a:t>
            </a:r>
          </a:p>
          <a:p>
            <a:r>
              <a:rPr lang="hr-HR" dirty="0" smtClean="0"/>
              <a:t>Pogledajmo kako izgleda jedna znakovna datoteka:</a:t>
            </a:r>
            <a:br>
              <a:rPr lang="hr-HR" dirty="0" smtClean="0"/>
            </a:br>
            <a:r>
              <a:rPr lang="hr-HR" b="1" dirty="0" smtClean="0"/>
              <a:t>01001011 01000001 10001010 01010100 01000101 01001100 01000001</a:t>
            </a:r>
          </a:p>
          <a:p>
            <a:r>
              <a:rPr lang="hr-HR" dirty="0" smtClean="0"/>
              <a:t>Iz ovako napisane datoteke ne možemo znati što ćemo vidjeti na ekranu i u kojem obliku jer su znakovi kodirani.</a:t>
            </a:r>
          </a:p>
          <a:p>
            <a:r>
              <a:rPr lang="hr-HR" dirty="0" smtClean="0"/>
              <a:t>Korištenjem tablice ASCII koda i dekodiranjem možemo vidjeti sadržaj ove datoteke u uobičajenom znakovnom obliku. </a:t>
            </a:r>
          </a:p>
          <a:p>
            <a:r>
              <a:rPr lang="hr-HR" dirty="0" smtClean="0"/>
              <a:t>Računalo tijekom rada (stalno) pretvara znakove iz jednog u drugi oblik.</a:t>
            </a:r>
          </a:p>
          <a:p>
            <a:endParaRPr lang="hr-HR" b="1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Znakovna datoteka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Datoteka </a:t>
            </a:r>
            <a:r>
              <a:rPr lang="hr-HR" dirty="0" smtClean="0"/>
              <a:t>skup simbola i znakova pohranjenih na organizirani način u trajne spremnike računala.</a:t>
            </a:r>
          </a:p>
          <a:p>
            <a:r>
              <a:rPr lang="hr-HR" b="1" dirty="0" smtClean="0"/>
              <a:t>Znakovna datoteka</a:t>
            </a:r>
            <a:r>
              <a:rPr lang="hr-HR" dirty="0" smtClean="0"/>
              <a:t> je datoteka u kojoj je tekst kodiran nekom od normi.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Naučili smo da je datoteka (</a:t>
            </a:r>
            <a:r>
              <a:rPr lang="hr-HR" i="1" dirty="0" smtClean="0"/>
              <a:t>File</a:t>
            </a:r>
            <a:r>
              <a:rPr lang="hr-HR" dirty="0" smtClean="0"/>
              <a:t>) je skup simbola i znakova pohranjenih na organizirani način u trajne spremnike računala. </a:t>
            </a:r>
          </a:p>
          <a:p>
            <a:r>
              <a:rPr lang="hr-HR" dirty="0" smtClean="0"/>
              <a:t>Računalo organizirano sprema podatke u datoteke. </a:t>
            </a:r>
          </a:p>
          <a:p>
            <a:r>
              <a:rPr lang="hr-HR" dirty="0" smtClean="0"/>
              <a:t>Znakovna datoteka je datoteka u kojoj je tekst kodiran nekom od normi.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Zaključak – što sam naučio/</a:t>
            </a:r>
            <a:r>
              <a:rPr lang="hr-HR" dirty="0" err="1" smtClean="0"/>
              <a:t>la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141</Words>
  <Application>Microsoft Office PowerPoint</Application>
  <PresentationFormat>Prikaz na zaslonu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Calibri</vt:lpstr>
      <vt:lpstr>Verdana</vt:lpstr>
      <vt:lpstr>Wingdings 2</vt:lpstr>
      <vt:lpstr>Wingdings 3</vt:lpstr>
      <vt:lpstr>Gomilanje</vt:lpstr>
      <vt:lpstr> Nastavna jedinica:  1.5. Znakovna datoteka</vt:lpstr>
      <vt:lpstr>Pohranjivanje niza znakova u spremnike računala</vt:lpstr>
      <vt:lpstr>Znakovna datoteka</vt:lpstr>
      <vt:lpstr>Pojmovi</vt:lpstr>
      <vt:lpstr>Zaključak – što sam naučio/la</vt:lpstr>
    </vt:vector>
  </TitlesOfParts>
  <Company>HP Mobile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Štefica Škara</cp:lastModifiedBy>
  <cp:revision>39</cp:revision>
  <dcterms:created xsi:type="dcterms:W3CDTF">2010-07-29T06:54:58Z</dcterms:created>
  <dcterms:modified xsi:type="dcterms:W3CDTF">2017-10-01T18:56:39Z</dcterms:modified>
</cp:coreProperties>
</file>