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0" r:id="rId1"/>
  </p:sldMasterIdLst>
  <p:sldIdLst>
    <p:sldId id="260" r:id="rId2"/>
    <p:sldId id="261" r:id="rId3"/>
    <p:sldId id="257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dirty="0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dirty="0" smtClean="0"/>
              <a:t>Druga razina</a:t>
            </a:r>
          </a:p>
          <a:p>
            <a:pPr lvl="2" eaLnBrk="1" latinLnBrk="0" hangingPunct="1"/>
            <a:r>
              <a:rPr kumimoji="0" lang="hr-HR" dirty="0" smtClean="0"/>
              <a:t>Treća razina</a:t>
            </a:r>
          </a:p>
          <a:p>
            <a:pPr lvl="3" eaLnBrk="1" latinLnBrk="0" hangingPunct="1"/>
            <a:r>
              <a:rPr kumimoji="0" lang="hr-HR" dirty="0" smtClean="0"/>
              <a:t>Četvrta razina</a:t>
            </a:r>
          </a:p>
          <a:p>
            <a:pPr lvl="4" eaLnBrk="1" latinLnBrk="0" hangingPunct="1"/>
            <a:r>
              <a:rPr kumimoji="0" lang="hr-HR" dirty="0" smtClean="0"/>
              <a:t>Peta razina</a:t>
            </a:r>
            <a:endParaRPr kumimoji="0" lang="en-US" dirty="0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86DA6D-9963-4813-BA26-75F20456322D}" type="datetimeFigureOut">
              <a:rPr lang="sr-Latn-CS" smtClean="0"/>
              <a:pPr/>
              <a:t>1.10.2017.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5C8C50F-FE57-455A-BFD7-9A30AF22660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 bldLvl="2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just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just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just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just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just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100" b="0" i="1" dirty="0" smtClean="0"/>
              <a:t>Nastavna jedinica: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1.3. Bajt </a:t>
            </a:r>
            <a:br>
              <a:rPr lang="hr-HR" dirty="0" smtClean="0"/>
            </a:br>
            <a:r>
              <a:rPr lang="hr-HR" dirty="0" smtClean="0"/>
              <a:t> 1.4. Prikazivanje znakova bajtom</a:t>
            </a:r>
            <a:endParaRPr lang="hr-HR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sz="2800" b="1" dirty="0" smtClean="0"/>
              <a:t>Nastavna cjelina:</a:t>
            </a: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dirty="0" smtClean="0"/>
              <a:t>1. Jezik računala</a:t>
            </a:r>
          </a:p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dirty="0" smtClean="0"/>
              <a:t> 1.3. Bajt</a:t>
            </a:r>
          </a:p>
          <a:p>
            <a:r>
              <a:rPr lang="hr-HR" dirty="0" smtClean="0"/>
              <a:t>1.4. Prikazivanje znakova bajtom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4286248" y="5786454"/>
            <a:ext cx="42862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Moj </a:t>
            </a:r>
            <a:r>
              <a:rPr lang="hr-HR" sz="54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portal 5</a:t>
            </a:r>
            <a:endParaRPr lang="hr-HR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Kodiranje</a:t>
            </a:r>
            <a:r>
              <a:rPr lang="hr-HR" dirty="0" smtClean="0"/>
              <a:t> – postupak pretvaranja znakova u drugi oblik (kod), prikladan za jezik računala.</a:t>
            </a:r>
          </a:p>
          <a:p>
            <a:r>
              <a:rPr lang="hr-HR" b="1" dirty="0" smtClean="0"/>
              <a:t>Kod </a:t>
            </a:r>
            <a:r>
              <a:rPr lang="hr-HR" dirty="0" smtClean="0"/>
              <a:t>– svaki znak ili slovo mora imati svoju šifru ili kod koji ga razlikuje od kodova drugih slova i znakova.</a:t>
            </a:r>
          </a:p>
          <a:p>
            <a:r>
              <a:rPr lang="hr-HR" b="1" dirty="0" smtClean="0"/>
              <a:t>Norma ili standard kodiranja</a:t>
            </a:r>
            <a:r>
              <a:rPr lang="hr-HR" dirty="0" smtClean="0"/>
              <a:t> – dogovorena pravila o tome koji će se kodovi koristiti za pojedine znakove.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Pojmovi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Upoznali smo razloge kodiranja, što je kod i norme kodiranja. </a:t>
            </a:r>
          </a:p>
          <a:p>
            <a:r>
              <a:rPr lang="hr-HR" dirty="0" smtClean="0"/>
              <a:t>Naučili smo što je ASCII kod i koristiti tablicu ASCII koda.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Zaključak – što sam naučio/</a:t>
            </a:r>
            <a:r>
              <a:rPr lang="hr-HR" dirty="0" err="1" smtClean="0"/>
              <a:t>la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8115328" cy="2304862"/>
          </a:xfrm>
        </p:spPr>
        <p:txBody>
          <a:bodyPr/>
          <a:lstStyle/>
          <a:p>
            <a:r>
              <a:rPr lang="hr-HR" dirty="0" smtClean="0"/>
              <a:t>Građa računala prilagođena je </a:t>
            </a:r>
            <a:r>
              <a:rPr lang="hr-HR" b="1" dirty="0" smtClean="0"/>
              <a:t>nizu od 8 bitova</a:t>
            </a:r>
            <a:r>
              <a:rPr lang="hr-HR" dirty="0" smtClean="0"/>
              <a:t> kako bi se mogao zapisati dovoljan broj podataka. </a:t>
            </a:r>
          </a:p>
          <a:p>
            <a:r>
              <a:rPr lang="hr-HR" dirty="0" smtClean="0"/>
              <a:t>Za skupine od 8 bitova upotrebljava se naziv </a:t>
            </a:r>
            <a:r>
              <a:rPr lang="hr-HR" b="1" dirty="0" smtClean="0"/>
              <a:t>bajt (</a:t>
            </a:r>
            <a:r>
              <a:rPr lang="hr-HR" b="1" i="1" dirty="0" err="1" smtClean="0"/>
              <a:t>Byte</a:t>
            </a:r>
            <a:r>
              <a:rPr lang="hr-HR" b="1" dirty="0" smtClean="0"/>
              <a:t>).</a:t>
            </a:r>
            <a:r>
              <a:rPr lang="hr-HR" dirty="0" smtClean="0"/>
              <a:t> 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1.3. Bajt</a:t>
            </a:r>
            <a:endParaRPr lang="hr-HR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73710" y="3643314"/>
            <a:ext cx="5396581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Vrijednost težinskih mjesta</a:t>
            </a:r>
            <a:endParaRPr lang="hr-HR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93045" y="1257527"/>
            <a:ext cx="5957911" cy="434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Koje su veće jedinice od bajta?</a:t>
            </a:r>
            <a:endParaRPr lang="hr-H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38447" y="1643595"/>
            <a:ext cx="5667106" cy="357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Bajt </a:t>
            </a:r>
            <a:r>
              <a:rPr lang="hr-HR" dirty="0" smtClean="0"/>
              <a:t>– niz od osam udruženih bitova, osnovna jedinica zapisivanja podataka u spremnike računala. Čine ga dvije četvorke bitova.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Pojmovi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Osam udruženih bitova čine jedan bajt. Bajtom možemo prikazati 256 znakova uključivši i nulu (0 - 255). </a:t>
            </a:r>
          </a:p>
          <a:p>
            <a:r>
              <a:rPr lang="hr-HR" dirty="0" smtClean="0"/>
              <a:t>Težinska mjesta u bajtu uvećavaju se od desne prema lijevoj strani za faktor dva (2). </a:t>
            </a:r>
          </a:p>
          <a:p>
            <a:r>
              <a:rPr lang="hr-HR" dirty="0" smtClean="0"/>
              <a:t>Prvo težinsko mjesto je jedan (1), drugo dva (2X1=2), treće četiri (2X2=4). </a:t>
            </a:r>
          </a:p>
          <a:p>
            <a:r>
              <a:rPr lang="hr-HR" dirty="0" smtClean="0"/>
              <a:t>Bajtove možemo prikazati kao dvije četvorke bitova.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Zaključak – što sam naučio/</a:t>
            </a:r>
            <a:r>
              <a:rPr lang="hr-HR" dirty="0" err="1" smtClean="0"/>
              <a:t>la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Svi podaci koje računalo obrađuje pretvoreni su u nizove bajtova.</a:t>
            </a:r>
          </a:p>
          <a:p>
            <a:r>
              <a:rPr lang="hr-HR" dirty="0" smtClean="0"/>
              <a:t>Svako slovo ili interpunkcijski znak mora imati svoju </a:t>
            </a:r>
            <a:r>
              <a:rPr lang="hr-HR" b="1" dirty="0" smtClean="0"/>
              <a:t>jedinstvenu kombinaciju </a:t>
            </a:r>
            <a:r>
              <a:rPr lang="hr-HR" dirty="0" smtClean="0"/>
              <a:t>bitova (šifru ili), tzv. </a:t>
            </a:r>
            <a:r>
              <a:rPr lang="hr-HR" b="1" dirty="0" smtClean="0"/>
              <a:t>kod</a:t>
            </a:r>
            <a:r>
              <a:rPr lang="hr-HR" dirty="0" smtClean="0"/>
              <a:t> koji ga r</a:t>
            </a:r>
            <a:r>
              <a:rPr lang="hr-HR" b="1" dirty="0" smtClean="0"/>
              <a:t>azlikuje od kodova drugih slova i znakova</a:t>
            </a:r>
            <a:r>
              <a:rPr lang="hr-HR" dirty="0" smtClean="0"/>
              <a:t>. </a:t>
            </a:r>
          </a:p>
          <a:p>
            <a:r>
              <a:rPr lang="hr-HR" dirty="0" smtClean="0"/>
              <a:t>Postupak pretvaranja podataka u oblik prikladan za obradu na računalu naziva se </a:t>
            </a:r>
            <a:r>
              <a:rPr lang="hr-HR" b="1" dirty="0" smtClean="0"/>
              <a:t>kodiranje</a:t>
            </a:r>
            <a:r>
              <a:rPr lang="hr-HR" dirty="0" smtClean="0"/>
              <a:t>, a obrnuti postupak </a:t>
            </a:r>
            <a:r>
              <a:rPr lang="hr-HR" b="1" dirty="0" smtClean="0"/>
              <a:t>dekodiranje</a:t>
            </a:r>
            <a:r>
              <a:rPr lang="hr-HR" dirty="0" smtClean="0"/>
              <a:t>. 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1.4. Prikazivanje znakova bajtom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8258204" cy="2233424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Skup pravila </a:t>
            </a:r>
            <a:r>
              <a:rPr lang="hr-HR" dirty="0" smtClean="0"/>
              <a:t>koji određuju kodove i načine njihove primjene postižu se dogovorom i nazivaju se </a:t>
            </a:r>
            <a:r>
              <a:rPr lang="hr-HR" b="1" dirty="0" smtClean="0"/>
              <a:t>normama</a:t>
            </a:r>
            <a:r>
              <a:rPr lang="hr-HR" dirty="0" smtClean="0"/>
              <a:t>.</a:t>
            </a:r>
          </a:p>
          <a:p>
            <a:r>
              <a:rPr lang="hr-HR" dirty="0" smtClean="0"/>
              <a:t>Jedna od poznatijih normi je </a:t>
            </a:r>
            <a:r>
              <a:rPr lang="hr-HR" b="1" dirty="0" smtClean="0"/>
              <a:t>ASCII</a:t>
            </a:r>
            <a:r>
              <a:rPr lang="hr-HR" dirty="0" smtClean="0"/>
              <a:t> (čita se „</a:t>
            </a:r>
            <a:r>
              <a:rPr lang="hr-HR" dirty="0" err="1" smtClean="0"/>
              <a:t>aski</a:t>
            </a:r>
            <a:r>
              <a:rPr lang="hr-HR" dirty="0" smtClean="0"/>
              <a:t>“) norma ili ASCII kod.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Norme</a:t>
            </a:r>
            <a:endParaRPr lang="hr-H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599616"/>
            <a:ext cx="4480220" cy="232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258204" cy="2590614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To je američka norma za prikazivanje znakova na računalu. </a:t>
            </a:r>
          </a:p>
          <a:p>
            <a:r>
              <a:rPr lang="hr-HR" dirty="0" smtClean="0"/>
              <a:t>Puni engleski naziv je </a:t>
            </a:r>
            <a:r>
              <a:rPr lang="hr-HR" i="1" dirty="0" smtClean="0"/>
              <a:t>American Standard </a:t>
            </a:r>
            <a:r>
              <a:rPr lang="hr-HR" i="1" dirty="0" err="1" smtClean="0"/>
              <a:t>Code</a:t>
            </a:r>
            <a:r>
              <a:rPr lang="hr-HR" i="1" dirty="0" smtClean="0"/>
              <a:t> for </a:t>
            </a:r>
            <a:r>
              <a:rPr lang="hr-HR" i="1" dirty="0" err="1" smtClean="0"/>
              <a:t>Information</a:t>
            </a:r>
            <a:r>
              <a:rPr lang="hr-HR" i="1" dirty="0" smtClean="0"/>
              <a:t> </a:t>
            </a:r>
            <a:r>
              <a:rPr lang="hr-HR" i="1" dirty="0" err="1" smtClean="0"/>
              <a:t>Interchange</a:t>
            </a:r>
            <a:r>
              <a:rPr lang="hr-HR" dirty="0" smtClean="0"/>
              <a:t>. </a:t>
            </a:r>
          </a:p>
          <a:p>
            <a:r>
              <a:rPr lang="hr-HR" dirty="0" smtClean="0"/>
              <a:t>Za prikaz svakog pojedinog slova, brojke ili znaka ova norma koristi jedan bajt.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Što je ASCII način kodiranja?</a:t>
            </a:r>
            <a:endParaRPr lang="hr-H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929066"/>
            <a:ext cx="4480220" cy="232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365</Words>
  <Application>Microsoft Office PowerPoint</Application>
  <PresentationFormat>Prikaz na zaslonu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6" baseType="lpstr">
      <vt:lpstr>Calibri</vt:lpstr>
      <vt:lpstr>Verdana</vt:lpstr>
      <vt:lpstr>Wingdings 2</vt:lpstr>
      <vt:lpstr>Wingdings 3</vt:lpstr>
      <vt:lpstr>Gomilanje</vt:lpstr>
      <vt:lpstr> Nastavna jedinica:  1.3. Bajt   1.4. Prikazivanje znakova bajtom</vt:lpstr>
      <vt:lpstr>1.3. Bajt</vt:lpstr>
      <vt:lpstr>Vrijednost težinskih mjesta</vt:lpstr>
      <vt:lpstr>Koje su veće jedinice od bajta?</vt:lpstr>
      <vt:lpstr>Pojmovi</vt:lpstr>
      <vt:lpstr>Zaključak – što sam naučio/la</vt:lpstr>
      <vt:lpstr>1.4. Prikazivanje znakova bajtom</vt:lpstr>
      <vt:lpstr>Norme</vt:lpstr>
      <vt:lpstr>Što je ASCII način kodiranja?</vt:lpstr>
      <vt:lpstr>Pojmovi</vt:lpstr>
      <vt:lpstr>Zaključak – što sam naučio/la</vt:lpstr>
    </vt:vector>
  </TitlesOfParts>
  <Company>HP Mobile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Nastavna cjelina: 1. Jezik računala Kataloška tema: 1.1. Bit 1.2. Brojevi zapisani četvorkom bitova Nastavna jedinica: 1.1. Bit   1.2. Brojevi zapisani četvorkom bitova  </dc:title>
  <dc:creator>HP Mobile</dc:creator>
  <cp:lastModifiedBy>Štefica Škara</cp:lastModifiedBy>
  <cp:revision>46</cp:revision>
  <dcterms:created xsi:type="dcterms:W3CDTF">2010-07-29T06:54:58Z</dcterms:created>
  <dcterms:modified xsi:type="dcterms:W3CDTF">2017-10-01T18:50:22Z</dcterms:modified>
</cp:coreProperties>
</file>