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6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6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9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8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2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94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0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none" dirty="0"/>
              <a:t>Sveti Nikola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Nela Flegar,3.b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34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348916"/>
            <a:ext cx="10058400" cy="4865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Sveti Nikola je svetac i zaštitnik djece, pomoraca i putnika.</a:t>
            </a: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730" y="642594"/>
            <a:ext cx="3200847" cy="3267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9" y="2969702"/>
            <a:ext cx="3198925" cy="3309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3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656" y="389458"/>
            <a:ext cx="10058400" cy="1371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400" y="1835196"/>
            <a:ext cx="11406688" cy="867422"/>
          </a:xfrm>
        </p:spPr>
        <p:txBody>
          <a:bodyPr/>
          <a:lstStyle/>
          <a:p>
            <a:r>
              <a:rPr lang="hr-HR" dirty="0"/>
              <a:t>Priča se da je sveti Nikola pomogao mornarima u nevolji, da je spasio dječaka koji je pao u more i da je ljudima u Miri podijelio žito da ne umru od gladi.</a:t>
            </a: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952" y="2702618"/>
            <a:ext cx="4124130" cy="3450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08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072917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Dan prije Svetog Nikole djeca čiste svoju obuću i nadaju se da će dobiti neki dar.</a:t>
            </a:r>
          </a:p>
        </p:txBody>
      </p:sp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53" y="3053590"/>
            <a:ext cx="9880833" cy="312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1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Izvor: </a:t>
            </a:r>
            <a:r>
              <a:rPr lang="hr-HR" dirty="0" smtClean="0"/>
              <a:t>Vjeronaučni </a:t>
            </a:r>
            <a:r>
              <a:rPr lang="hr-HR" dirty="0"/>
              <a:t>udžbenik   </a:t>
            </a:r>
            <a:r>
              <a:rPr lang="hr-HR" dirty="0" smtClean="0"/>
              <a:t>-     </a:t>
            </a:r>
            <a:r>
              <a:rPr lang="hr-HR" dirty="0"/>
              <a:t>Za stolom ljubavi i pomirenja</a:t>
            </a:r>
          </a:p>
          <a:p>
            <a:r>
              <a:rPr lang="hr-HR" dirty="0"/>
              <a:t>Nela Flegar  3.b</a:t>
            </a:r>
          </a:p>
          <a:p>
            <a:endParaRPr lang="hr-HR" dirty="0"/>
          </a:p>
          <a:p>
            <a:r>
              <a:rPr lang="hr-HR" dirty="0"/>
              <a:t>Hvala na </a:t>
            </a:r>
            <a:r>
              <a:rPr lang="hr-HR" dirty="0" smtClean="0"/>
              <a:t>pozornosti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1780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29E38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166</TotalTime>
  <Words>84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Wingdings</vt:lpstr>
      <vt:lpstr>Sapun</vt:lpstr>
      <vt:lpstr>Sveti Nikola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nikola</dc:title>
  <dc:creator>Flegar</dc:creator>
  <cp:lastModifiedBy>OS Mlaka</cp:lastModifiedBy>
  <cp:revision>14</cp:revision>
  <dcterms:created xsi:type="dcterms:W3CDTF">2016-12-05T12:31:42Z</dcterms:created>
  <dcterms:modified xsi:type="dcterms:W3CDTF">2016-12-06T07:54:15Z</dcterms:modified>
</cp:coreProperties>
</file>