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6A887CA-CA96-44AA-A058-3D13419BB540}" type="datetimeFigureOut">
              <a:rPr lang="hr-HR" smtClean="0"/>
              <a:t>6.12.2016.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FE79C-B989-4CC8-B85F-49F2CBC2632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7CA-CA96-44AA-A058-3D13419BB540}" type="datetimeFigureOut">
              <a:rPr lang="hr-HR" smtClean="0"/>
              <a:t>6.12.2016.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FE79C-B989-4CC8-B85F-49F2CBC2632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7CA-CA96-44AA-A058-3D13419BB540}" type="datetimeFigureOut">
              <a:rPr lang="hr-HR" smtClean="0"/>
              <a:t>6.12.2016.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FE79C-B989-4CC8-B85F-49F2CBC2632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7CA-CA96-44AA-A058-3D13419BB540}" type="datetimeFigureOut">
              <a:rPr lang="hr-HR" smtClean="0"/>
              <a:t>6.12.2016.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FE79C-B989-4CC8-B85F-49F2CBC26329}" type="slidenum">
              <a:rPr lang="hr-HR" smtClean="0"/>
              <a:t>‹#›</a:t>
            </a:fld>
            <a:endParaRPr lang="hr-H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7CA-CA96-44AA-A058-3D13419BB540}" type="datetimeFigureOut">
              <a:rPr lang="hr-HR" smtClean="0"/>
              <a:t>6.12.2016.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FE79C-B989-4CC8-B85F-49F2CBC26329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7CA-CA96-44AA-A058-3D13419BB540}" type="datetimeFigureOut">
              <a:rPr lang="hr-HR" smtClean="0"/>
              <a:t>6.12.2016.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FE79C-B989-4CC8-B85F-49F2CBC26329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7CA-CA96-44AA-A058-3D13419BB540}" type="datetimeFigureOut">
              <a:rPr lang="hr-HR" smtClean="0"/>
              <a:t>6.12.2016.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FE79C-B989-4CC8-B85F-49F2CBC2632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7CA-CA96-44AA-A058-3D13419BB540}" type="datetimeFigureOut">
              <a:rPr lang="hr-HR" smtClean="0"/>
              <a:t>6.12.2016.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FE79C-B989-4CC8-B85F-49F2CBC26329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7CA-CA96-44AA-A058-3D13419BB540}" type="datetimeFigureOut">
              <a:rPr lang="hr-HR" smtClean="0"/>
              <a:t>6.12.2016.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FE79C-B989-4CC8-B85F-49F2CBC2632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7CA-CA96-44AA-A058-3D13419BB540}" type="datetimeFigureOut">
              <a:rPr lang="hr-HR" smtClean="0"/>
              <a:t>6.12.2016.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FE79C-B989-4CC8-B85F-49F2CBC26329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887CA-CA96-44AA-A058-3D13419BB540}" type="datetimeFigureOut">
              <a:rPr lang="hr-HR" smtClean="0"/>
              <a:t>6.12.2016.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FE79C-B989-4CC8-B85F-49F2CBC2632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6A887CA-CA96-44AA-A058-3D13419BB540}" type="datetimeFigureOut">
              <a:rPr lang="hr-HR" smtClean="0"/>
              <a:t>6.12.2016.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68FE79C-B989-4CC8-B85F-49F2CBC26329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SVETI NIKOLA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Autor:Iva </a:t>
            </a:r>
            <a:r>
              <a:rPr lang="hr-HR" dirty="0" err="1"/>
              <a:t>Kljuić</a:t>
            </a:r>
            <a:r>
              <a:rPr lang="hr-HR" dirty="0"/>
              <a:t> 3.b </a:t>
            </a:r>
            <a:r>
              <a:rPr lang="hr-HR" dirty="0" err="1"/>
              <a:t>Oš</a:t>
            </a:r>
            <a:r>
              <a:rPr lang="hr-HR" dirty="0"/>
              <a:t> Velika Mlaka </a:t>
            </a:r>
          </a:p>
        </p:txBody>
      </p:sp>
    </p:spTree>
    <p:extLst>
      <p:ext uri="{BB962C8B-B14F-4D97-AF65-F5344CB8AC3E}">
        <p14:creationId xmlns:p14="http://schemas.microsoft.com/office/powerpoint/2010/main" val="149477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hr-HR" sz="2800" dirty="0"/>
              <a:t>Blagdan svetog Nikole obilježavamo 6. prosinca.</a:t>
            </a:r>
          </a:p>
          <a:p>
            <a:pPr indent="0">
              <a:buNone/>
            </a:pPr>
            <a:r>
              <a:rPr lang="hr-HR" sz="2800" dirty="0"/>
              <a:t>Sveti Nikola je zaštitnik mladih,djece,pomoraca  i putnika…</a:t>
            </a:r>
          </a:p>
        </p:txBody>
      </p:sp>
    </p:spTree>
    <p:extLst>
      <p:ext uri="{BB962C8B-B14F-4D97-AF65-F5344CB8AC3E}">
        <p14:creationId xmlns:p14="http://schemas.microsoft.com/office/powerpoint/2010/main" val="269133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2348880"/>
            <a:ext cx="273363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788024" y="2204864"/>
            <a:ext cx="2804116" cy="3342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65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Bog nam o svojoj  dobroti često govori  primjerima mnogih  svetaca,tako i o svetom Nikoli.</a:t>
            </a:r>
          </a:p>
          <a:p>
            <a:pPr indent="0">
              <a:buNone/>
            </a:pPr>
            <a:r>
              <a:rPr lang="hr-HR" dirty="0"/>
              <a:t>Onih dana,dok je Nikola bio biskup u Miri,zavladala je glad nad zemljom </a:t>
            </a:r>
            <a:r>
              <a:rPr lang="hr-HR" dirty="0" err="1"/>
              <a:t>Licijom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640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Pričaju da je sveti Nikola ljudima u Miri, mjesto u kojem je živio podijelio  žito da ne umru od gladi.</a:t>
            </a:r>
          </a:p>
          <a:p>
            <a:r>
              <a:rPr lang="hr-HR" dirty="0"/>
              <a:t>Sve što se o njemu pripovijeda znakovi su čudesne Božje ljubavi prema čovjeku.</a:t>
            </a:r>
          </a:p>
        </p:txBody>
      </p:sp>
    </p:spTree>
    <p:extLst>
      <p:ext uri="{BB962C8B-B14F-4D97-AF65-F5344CB8AC3E}">
        <p14:creationId xmlns:p14="http://schemas.microsoft.com/office/powerpoint/2010/main" val="10864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2440475"/>
            <a:ext cx="3168353" cy="318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351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hr-HR"/>
              <a:t>Izvori:Vjeronaučni udžbenik -Za </a:t>
            </a:r>
            <a:r>
              <a:rPr lang="hr-HR" dirty="0"/>
              <a:t>stolom ljubavi i pomirenja                 </a:t>
            </a:r>
          </a:p>
          <a:p>
            <a:pPr indent="0">
              <a:buNone/>
            </a:pPr>
            <a:r>
              <a:rPr lang="hr-HR" dirty="0"/>
              <a:t>  https://www.google.hr/search?q=sv.nikola+3+stolje%C4%87e&amp;client=firefox-b&amp;source=lnms&amp;tbm=isch&amp;sa=X&amp;ved=0ahUKEwiLtdWS_9zQAhVDLZoKHU0lAGcQ_AUICCgB&amp;biw=1366&amp;bih=657#imgrc=W_u5YNF-hrS0UM%3A</a:t>
            </a:r>
          </a:p>
        </p:txBody>
      </p:sp>
    </p:spTree>
    <p:extLst>
      <p:ext uri="{BB962C8B-B14F-4D97-AF65-F5344CB8AC3E}">
        <p14:creationId xmlns:p14="http://schemas.microsoft.com/office/powerpoint/2010/main" val="6917311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soka moda">
  <a:themeElements>
    <a:clrScheme name="Visoka mod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Formalno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isoka mod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43</TotalTime>
  <Words>101</Words>
  <Application>Microsoft Office PowerPoint</Application>
  <PresentationFormat>Prikaz na zaslonu (4:3)</PresentationFormat>
  <Paragraphs>10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1" baseType="lpstr">
      <vt:lpstr>Arial</vt:lpstr>
      <vt:lpstr>Garamond</vt:lpstr>
      <vt:lpstr>Wingdings</vt:lpstr>
      <vt:lpstr>Visoka moda</vt:lpstr>
      <vt:lpstr>SVETI NIKOLA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SVETI NIKOLA</dc:title>
  <dc:creator>Ivana-PC</dc:creator>
  <cp:lastModifiedBy>Nancy</cp:lastModifiedBy>
  <cp:revision>8</cp:revision>
  <dcterms:created xsi:type="dcterms:W3CDTF">2016-12-05T11:49:15Z</dcterms:created>
  <dcterms:modified xsi:type="dcterms:W3CDTF">2016-12-06T19:23:04Z</dcterms:modified>
</cp:coreProperties>
</file>