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2" r:id="rId4"/>
    <p:sldId id="263" r:id="rId5"/>
    <p:sldId id="280" r:id="rId6"/>
    <p:sldId id="264" r:id="rId7"/>
    <p:sldId id="265" r:id="rId8"/>
    <p:sldId id="292" r:id="rId9"/>
    <p:sldId id="266" r:id="rId10"/>
    <p:sldId id="279" r:id="rId11"/>
    <p:sldId id="270" r:id="rId12"/>
    <p:sldId id="271" r:id="rId13"/>
    <p:sldId id="272" r:id="rId14"/>
    <p:sldId id="275" r:id="rId15"/>
    <p:sldId id="277" r:id="rId16"/>
    <p:sldId id="274" r:id="rId17"/>
    <p:sldId id="273" r:id="rId18"/>
    <p:sldId id="287" r:id="rId19"/>
    <p:sldId id="289" r:id="rId20"/>
    <p:sldId id="290" r:id="rId21"/>
    <p:sldId id="293" r:id="rId22"/>
    <p:sldId id="291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80" autoAdjust="0"/>
  </p:normalViewPr>
  <p:slideViewPr>
    <p:cSldViewPr>
      <p:cViewPr>
        <p:scale>
          <a:sx n="119" d="100"/>
          <a:sy n="119" d="100"/>
        </p:scale>
        <p:origin x="-14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A6B0D-E5B3-462D-84A9-51B6E9F52E34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A45FA-1D21-45BB-BF39-00A5C44B46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108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A45FA-1D21-45BB-BF39-00A5C44B46C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61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A45FA-1D21-45BB-BF39-00A5C44B46CF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26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CF79318-7E9D-47FC-B7ED-DCDB1B1B4315}" type="datetimeFigureOut">
              <a:rPr lang="sr-Latn-CS" smtClean="0"/>
              <a:pPr/>
              <a:t>15.11.2016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4DEFE68-B4CF-4AB4-BF15-5DDBA2DCB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318-7E9D-47FC-B7ED-DCDB1B1B4315}" type="datetimeFigureOut">
              <a:rPr lang="sr-Latn-CS" smtClean="0"/>
              <a:pPr/>
              <a:t>15.11.2016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FE68-B4CF-4AB4-BF15-5DDBA2DCB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318-7E9D-47FC-B7ED-DCDB1B1B4315}" type="datetimeFigureOut">
              <a:rPr lang="sr-Latn-CS" smtClean="0"/>
              <a:pPr/>
              <a:t>15.11.2016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FE68-B4CF-4AB4-BF15-5DDBA2DCB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CF79318-7E9D-47FC-B7ED-DCDB1B1B4315}" type="datetimeFigureOut">
              <a:rPr lang="sr-Latn-CS" smtClean="0"/>
              <a:pPr/>
              <a:t>15.11.2016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FE68-B4CF-4AB4-BF15-5DDBA2DCB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CF79318-7E9D-47FC-B7ED-DCDB1B1B4315}" type="datetimeFigureOut">
              <a:rPr lang="sr-Latn-CS" smtClean="0"/>
              <a:pPr/>
              <a:t>15.11.2016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4DEFE68-B4CF-4AB4-BF15-5DDBA2DCB8A0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CF79318-7E9D-47FC-B7ED-DCDB1B1B4315}" type="datetimeFigureOut">
              <a:rPr lang="sr-Latn-CS" smtClean="0"/>
              <a:pPr/>
              <a:t>15.11.2016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DEFE68-B4CF-4AB4-BF15-5DDBA2DCB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CF79318-7E9D-47FC-B7ED-DCDB1B1B4315}" type="datetimeFigureOut">
              <a:rPr lang="sr-Latn-CS" smtClean="0"/>
              <a:pPr/>
              <a:t>15.11.2016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4DEFE68-B4CF-4AB4-BF15-5DDBA2DCB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318-7E9D-47FC-B7ED-DCDB1B1B4315}" type="datetimeFigureOut">
              <a:rPr lang="sr-Latn-CS" smtClean="0"/>
              <a:pPr/>
              <a:t>15.11.2016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FE68-B4CF-4AB4-BF15-5DDBA2DCB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CF79318-7E9D-47FC-B7ED-DCDB1B1B4315}" type="datetimeFigureOut">
              <a:rPr lang="sr-Latn-CS" smtClean="0"/>
              <a:pPr/>
              <a:t>15.11.2016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DEFE68-B4CF-4AB4-BF15-5DDBA2DCB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CF79318-7E9D-47FC-B7ED-DCDB1B1B4315}" type="datetimeFigureOut">
              <a:rPr lang="sr-Latn-CS" smtClean="0"/>
              <a:pPr/>
              <a:t>15.11.2016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4DEFE68-B4CF-4AB4-BF15-5DDBA2DCB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CF79318-7E9D-47FC-B7ED-DCDB1B1B4315}" type="datetimeFigureOut">
              <a:rPr lang="sr-Latn-CS" smtClean="0"/>
              <a:pPr/>
              <a:t>15.11.2016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4DEFE68-B4CF-4AB4-BF15-5DDBA2DCB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CF79318-7E9D-47FC-B7ED-DCDB1B1B4315}" type="datetimeFigureOut">
              <a:rPr lang="sr-Latn-CS" smtClean="0"/>
              <a:pPr/>
              <a:t>15.11.2016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4DEFE68-B4CF-4AB4-BF15-5DDBA2DCB8A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1745440" cy="1470025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sz="10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54732"/>
            <a:ext cx="8062912" cy="1243112"/>
          </a:xfrm>
        </p:spPr>
        <p:txBody>
          <a:bodyPr>
            <a:normAutofit fontScale="92500" lnSpcReduction="20000"/>
          </a:bodyPr>
          <a:lstStyle/>
          <a:p>
            <a:r>
              <a:rPr lang="hr-HR" sz="9400" dirty="0"/>
              <a:t>          </a:t>
            </a:r>
            <a:r>
              <a:rPr lang="hr-HR" sz="9400" dirty="0">
                <a:latin typeface="Algerian" panose="04020705040A02060702" pitchFamily="82" charset="0"/>
              </a:rPr>
              <a:t>ZAGREB</a:t>
            </a:r>
          </a:p>
          <a:p>
            <a:endParaRPr lang="hr-HR" dirty="0"/>
          </a:p>
          <a:p>
            <a:endParaRPr lang="hr-HR" sz="4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47383"/>
            <a:ext cx="7401185" cy="5810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27" y="-372092"/>
            <a:ext cx="8229600" cy="1399032"/>
          </a:xfrm>
        </p:spPr>
        <p:txBody>
          <a:bodyPr/>
          <a:lstStyle/>
          <a:p>
            <a:r>
              <a:rPr lang="hr-HR" dirty="0"/>
              <a:t>Banski dvori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4572000"/>
          </a:xfrm>
        </p:spPr>
        <p:txBody>
          <a:bodyPr>
            <a:normAutofit/>
          </a:bodyPr>
          <a:lstStyle/>
          <a:p>
            <a:r>
              <a:rPr lang="hr-HR" dirty="0"/>
              <a:t>Prošetali smo pokraj </a:t>
            </a:r>
            <a:r>
              <a:rPr lang="hr-HR" dirty="0" smtClean="0"/>
              <a:t>Banskih </a:t>
            </a:r>
            <a:r>
              <a:rPr lang="hr-HR" dirty="0"/>
              <a:t>dvora , a to je </a:t>
            </a:r>
            <a:r>
              <a:rPr lang="hr-HR" dirty="0" smtClean="0"/>
              <a:t>naziv </a:t>
            </a:r>
            <a:r>
              <a:rPr lang="hr-HR" dirty="0"/>
              <a:t>za povijesnu zgradu na zapadnoj strani Trga sv. </a:t>
            </a:r>
            <a:r>
              <a:rPr lang="hr-HR" dirty="0" smtClean="0"/>
              <a:t>Marka </a:t>
            </a:r>
            <a:r>
              <a:rPr lang="hr-HR" dirty="0"/>
              <a:t>koja je bila dom hrvatskih banova od 1809. do 1918. godine. Banski dvori su dugačka barokna jednokatnica, a zajedno s palačom koja se na nju nadovezuje  čine danas sjedište Vlade Republike Hrvatske.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237" y="4293096"/>
            <a:ext cx="35718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ZAGREBAČKA USPINJAČA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82808"/>
            <a:ext cx="4866320" cy="4572000"/>
          </a:xfrm>
        </p:spPr>
        <p:txBody>
          <a:bodyPr/>
          <a:lstStyle/>
          <a:p>
            <a:r>
              <a:rPr lang="hr-HR" dirty="0"/>
              <a:t>Najviše nam se svidjela vožnja uspinjačom. Doznali smo o njoj:</a:t>
            </a:r>
          </a:p>
          <a:p>
            <a:r>
              <a:rPr lang="hr-HR" dirty="0"/>
              <a:t>izgrađena je 1890. god. </a:t>
            </a:r>
          </a:p>
          <a:p>
            <a:r>
              <a:rPr lang="hr-HR" dirty="0"/>
              <a:t>najkraća na svijetu s prugom od 66 metara.</a:t>
            </a:r>
          </a:p>
          <a:p>
            <a:r>
              <a:rPr lang="hr-HR" dirty="0"/>
              <a:t>zaštićen je spomenik kulture</a:t>
            </a:r>
          </a:p>
          <a:p>
            <a:pPr marL="64008" indent="0">
              <a:buNone/>
            </a:pPr>
            <a:endParaRPr lang="hr-HR" dirty="0"/>
          </a:p>
          <a:p>
            <a:pPr marL="64008" indent="0">
              <a:buNone/>
            </a:pP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520" y="2206844"/>
            <a:ext cx="3717032" cy="3923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3381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7 1.85185E-6 L -2.77778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2.59259E-6 L 5.55112E-17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3.33333E-6 L -2.22222E-6 -0.07223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DOLAC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72000"/>
          </a:xfrm>
        </p:spPr>
        <p:txBody>
          <a:bodyPr/>
          <a:lstStyle/>
          <a:p>
            <a:r>
              <a:rPr lang="hr-HR" dirty="0"/>
              <a:t>Pogledali smo Dolac. To je glavna gradska tržnica posebna u svijetu </a:t>
            </a:r>
          </a:p>
          <a:p>
            <a:r>
              <a:rPr lang="hr-HR" dirty="0">
                <a:solidFill>
                  <a:srgbClr val="FF0000"/>
                </a:solidFill>
              </a:rPr>
              <a:t> Ukrašavaju je </a:t>
            </a:r>
            <a:r>
              <a:rPr lang="hr-HR" dirty="0" err="1">
                <a:solidFill>
                  <a:srgbClr val="FF0000"/>
                </a:solidFill>
              </a:rPr>
              <a:t>jedinstveni”Šestinski</a:t>
            </a:r>
            <a:r>
              <a:rPr lang="hr-HR" dirty="0">
                <a:solidFill>
                  <a:srgbClr val="FF0000"/>
                </a:solidFill>
              </a:rPr>
              <a:t> kišobrani”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3429000"/>
            <a:ext cx="3095351" cy="2966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356992"/>
            <a:ext cx="2506528" cy="25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39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Kipovi na Dolcu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666526"/>
            <a:ext cx="4740349" cy="51125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548" y="1719673"/>
            <a:ext cx="3766939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5607" y="5301208"/>
            <a:ext cx="2272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Kip kumice, bakice koje prodaju na Dolcu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0779" y="543970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6951169" y="4747210"/>
            <a:ext cx="1888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Petrica Kerempuh </a:t>
            </a:r>
          </a:p>
          <a:p>
            <a:r>
              <a:rPr lang="hr-HR" dirty="0"/>
              <a:t>(poznati lik iz književnog djela)</a:t>
            </a:r>
          </a:p>
        </p:txBody>
      </p:sp>
    </p:spTree>
    <p:extLst>
      <p:ext uri="{BB962C8B-B14F-4D97-AF65-F5344CB8AC3E}">
        <p14:creationId xmlns:p14="http://schemas.microsoft.com/office/powerpoint/2010/main" val="1572463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Manduševac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hr-HR" dirty="0"/>
              <a:t>Prisjetili smo se legende o Manduševcu:bila je lijepa djevojka Manda koja je uzimala vodu s izvora. Susreo ju je nepoznati  ban koji ju je zamolio vode. Rekao joj je: "Mando, dušo, zagrabi vode". Prema toj izreci su i Zagreb i Manduševac dobili ime (Manduševac od "Mando, dušo", a Zagreb od "zagrabi").</a:t>
            </a:r>
          </a:p>
          <a:p>
            <a:pPr marL="64008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1586886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56792"/>
            <a:ext cx="3867894" cy="5157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620688"/>
            <a:ext cx="4866878" cy="31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Trg bana Josipa Jelačića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Prošetali smo Trgom bana Josipa Jelačića koji je glavni  Zagrebački trg.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212976"/>
            <a:ext cx="4487019" cy="2763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407" y="3212975"/>
            <a:ext cx="4032745" cy="27639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26878" y="597693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Trg bana Josipa Jelačića 1850. godine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1724" y="6073831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Trg bana Josipa Jelačića sada</a:t>
            </a:r>
          </a:p>
        </p:txBody>
      </p:sp>
    </p:spTree>
    <p:extLst>
      <p:ext uri="{BB962C8B-B14F-4D97-AF65-F5344CB8AC3E}">
        <p14:creationId xmlns:p14="http://schemas.microsoft.com/office/powerpoint/2010/main" val="3220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399032"/>
          </a:xfrm>
        </p:spPr>
        <p:txBody>
          <a:bodyPr/>
          <a:lstStyle/>
          <a:p>
            <a:r>
              <a:rPr lang="hr-HR" dirty="0"/>
              <a:t>Harmica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196742"/>
            <a:ext cx="5144517" cy="35298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403648" y="1165673"/>
            <a:ext cx="7344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Na glavnom Zagrebačkom trgu ugledali smo </a:t>
            </a:r>
            <a:r>
              <a:rPr lang="hr-HR" sz="3200" dirty="0" smtClean="0"/>
              <a:t>Harmicu.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973485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6738" y="375988"/>
            <a:ext cx="6588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ODMORILI SMO SE UZ KIP HRVATSKOG SPISATELJA ANTUNA GUSTAVA MATOŠA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6966"/>
            <a:ext cx="4298369" cy="4572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942" y="1966135"/>
            <a:ext cx="4615995" cy="46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80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65" y="260648"/>
            <a:ext cx="8229600" cy="1399032"/>
          </a:xfrm>
        </p:spPr>
        <p:txBody>
          <a:bodyPr/>
          <a:lstStyle/>
          <a:p>
            <a:r>
              <a:rPr lang="hr-HR" dirty="0"/>
              <a:t>VIDJELI SMO KIP SPISATELJICE MARIJE JURIĆ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556792"/>
            <a:ext cx="4680520" cy="50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1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59596"/>
            <a:ext cx="8229600" cy="1399032"/>
          </a:xfrm>
        </p:spPr>
        <p:txBody>
          <a:bodyPr/>
          <a:lstStyle/>
          <a:p>
            <a:r>
              <a:rPr lang="hr-HR" dirty="0">
                <a:latin typeface="AR HERMANN" panose="02000000000000000000" pitchFamily="2" charset="0"/>
              </a:rPr>
              <a:t>Zagrebačka katedrala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546848" cy="4858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/>
              <a:t>Pri obilasku Zagreba prvo smo posjetili katedralu  Uzvišenja Blažene Djevice Marije i svetih Stjepana i Ladislava ili „Zagrebačku katedralu”</a:t>
            </a:r>
          </a:p>
          <a:p>
            <a:pPr>
              <a:buNone/>
            </a:pPr>
            <a:r>
              <a:rPr lang="hr-HR" dirty="0"/>
              <a:t> 1903. na mjestu današnje katedrale bila je mala crkva.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096344"/>
            <a:ext cx="3919364" cy="3645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59596"/>
            <a:ext cx="3415308" cy="2854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BILO JE TO VRLO ZANIMLJIVO upoznavanje </a:t>
            </a:r>
            <a:r>
              <a:rPr lang="hr-HR"/>
              <a:t>povijesti glavnog </a:t>
            </a:r>
            <a:r>
              <a:rPr lang="hr-HR" dirty="0"/>
              <a:t>grada Republike Hrvatske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8194" y="1916832"/>
            <a:ext cx="4707193" cy="4572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839" y="1916832"/>
            <a:ext cx="51435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32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98" y="26775"/>
            <a:ext cx="6096000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509" y="3212975"/>
            <a:ext cx="5508104" cy="37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3466728" cy="4572000"/>
          </a:xfrm>
        </p:spPr>
        <p:txBody>
          <a:bodyPr/>
          <a:lstStyle/>
          <a:p>
            <a:r>
              <a:rPr lang="hr-HR" dirty="0"/>
              <a:t>PRIPREMILE:</a:t>
            </a:r>
          </a:p>
          <a:p>
            <a:pPr marL="64008" indent="0">
              <a:buNone/>
            </a:pPr>
            <a:r>
              <a:rPr lang="hr-HR" dirty="0"/>
              <a:t>LANA OŠTARIĆ,</a:t>
            </a:r>
          </a:p>
          <a:p>
            <a:pPr marL="64008" indent="0">
              <a:buNone/>
            </a:pPr>
            <a:r>
              <a:rPr lang="hr-HR" dirty="0"/>
              <a:t>LAURA MILOVAC,</a:t>
            </a:r>
          </a:p>
          <a:p>
            <a:pPr marL="64008" indent="0">
              <a:buNone/>
            </a:pPr>
            <a:r>
              <a:rPr lang="hr-HR" dirty="0"/>
              <a:t>LEA OREŠKI, KLARA LADIĆ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124744"/>
            <a:ext cx="4741844" cy="4490864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895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8686800" cy="6338176"/>
          </a:xfrm>
        </p:spPr>
        <p:txBody>
          <a:bodyPr/>
          <a:lstStyle/>
          <a:p>
            <a:r>
              <a:rPr lang="hr-HR" dirty="0"/>
              <a:t>Najveća je Hrvatska sakralna građevina i jedan od najvrijednijih spomenika Hrvatske baštine.</a:t>
            </a:r>
          </a:p>
          <a:p>
            <a:r>
              <a:rPr lang="hr-HR" dirty="0"/>
              <a:t>Požari  i  navala neprijatelja više su ju puta oštećivali,ali najveći udrac ju je zadesio u velikom potresu 1880. god.</a:t>
            </a:r>
          </a:p>
          <a:p>
            <a:r>
              <a:rPr lang="hr-HR" dirty="0"/>
              <a:t>Obnova  katedrale 1880. – 1906.</a:t>
            </a:r>
          </a:p>
          <a:p>
            <a:r>
              <a:rPr lang="hr-HR" dirty="0"/>
              <a:t>Gradnju vodio Hermann Bolle.</a:t>
            </a:r>
          </a:p>
          <a:p>
            <a:pPr>
              <a:buNone/>
            </a:pPr>
            <a:endParaRPr lang="hr-HR" dirty="0"/>
          </a:p>
          <a:p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221088"/>
            <a:ext cx="2826726" cy="2375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roadway" panose="04040905080B02020502" pitchFamily="82" charset="0"/>
              </a:rPr>
              <a:t>Crkva sv. Marka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Posjetili </a:t>
            </a:r>
            <a:r>
              <a:rPr lang="hr-HR" dirty="0" smtClean="0"/>
              <a:t>smo </a:t>
            </a:r>
            <a:r>
              <a:rPr lang="hr-HR" dirty="0"/>
              <a:t>još jednu </a:t>
            </a:r>
            <a:r>
              <a:rPr lang="hr-HR" dirty="0" smtClean="0"/>
              <a:t>crkvu, </a:t>
            </a:r>
            <a:r>
              <a:rPr lang="hr-HR" dirty="0"/>
              <a:t>Crkvu sv. Marka koja je jedan od najstarijih spomenika Zagreba, a smještena je na Trgu svetog Marka.</a:t>
            </a:r>
          </a:p>
          <a:p>
            <a:r>
              <a:rPr lang="hr-HR" dirty="0"/>
              <a:t>Crkva Svetog Marka Evanđelista zaštićeno je kulturno dobro. 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39" y="548680"/>
            <a:ext cx="6905922" cy="5906095"/>
          </a:xfrm>
        </p:spPr>
      </p:pic>
    </p:spTree>
    <p:extLst>
      <p:ext uri="{BB962C8B-B14F-4D97-AF65-F5344CB8AC3E}">
        <p14:creationId xmlns:p14="http://schemas.microsoft.com/office/powerpoint/2010/main" val="3689925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Naučili smo da je Hrvatsko-ugarski kralj Bela IV. dozvolio  održavanje sajmova na trgu Svetog Marka i to ispred crkve.</a:t>
            </a:r>
          </a:p>
          <a:p>
            <a:r>
              <a:rPr lang="hr-HR" dirty="0"/>
              <a:t>Ispred nje je Ambroz Matija Gubec koji je bio vođa seljačke bune, okrunjen užarenom željeznom krunom i pogubljen.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43" y="-315416"/>
            <a:ext cx="5706634" cy="2016224"/>
          </a:xfrm>
        </p:spPr>
        <p:txBody>
          <a:bodyPr>
            <a:noAutofit/>
          </a:bodyPr>
          <a:lstStyle/>
          <a:p>
            <a:r>
              <a:rPr lang="hr-HR" sz="7200" dirty="0">
                <a:latin typeface="AR CARTER" panose="02000000000000000000" pitchFamily="2" charset="0"/>
              </a:rPr>
              <a:t>Kamenita vrata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882"/>
            <a:ext cx="8795320" cy="5884118"/>
          </a:xfrm>
        </p:spPr>
        <p:txBody>
          <a:bodyPr/>
          <a:lstStyle/>
          <a:p>
            <a:r>
              <a:rPr lang="hr-HR" dirty="0"/>
              <a:t>Prošetali smo kroz Kamenita vrata  koja su jedna od najbolje očuvanih starih ulaznih vrata na koja se nekad ulazilo i izlazilo. </a:t>
            </a:r>
          </a:p>
          <a:p>
            <a:r>
              <a:rPr lang="hr-HR" dirty="0"/>
              <a:t>Sagrađena su u 13.stoljeću.</a:t>
            </a:r>
          </a:p>
          <a:p>
            <a:r>
              <a:rPr lang="hr-HR" dirty="0"/>
              <a:t>U prolazu vrata smještena je kapela sa slikom Majke Božje zaštitnice grada. </a:t>
            </a:r>
          </a:p>
          <a:p>
            <a:r>
              <a:rPr lang="hr-HR" dirty="0"/>
              <a:t>1731. godine bio je veliki požar  u kojem je izgorjelo sve  osim slike Majke Božje i zato su Kamenita vrata jedan od simbola grada Zagreba gdje se mnogi mole i traže pomoć.</a:t>
            </a:r>
          </a:p>
          <a:p>
            <a:pPr marL="64008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35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ZAHVALA KATOLIKA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572" y="1916832"/>
            <a:ext cx="3695228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63892"/>
            <a:ext cx="4433764" cy="50669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843808" y="1196752"/>
            <a:ext cx="43204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3528392" cy="1399032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Castellar" panose="020A0402060406010301" pitchFamily="18" charset="0"/>
              </a:rPr>
              <a:t>Sabor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Prošetali smo se pokraj zgrade Sabora koji je   smješten na Markovom trgu </a:t>
            </a: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-35092"/>
            <a:ext cx="32983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56" y="3921944"/>
            <a:ext cx="4067944" cy="271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744" y="3959469"/>
            <a:ext cx="3779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5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644</TotalTime>
  <Words>529</Words>
  <Application>Microsoft Office PowerPoint</Application>
  <PresentationFormat>Prikaz na zaslonu (4:3)</PresentationFormat>
  <Paragraphs>54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Verve</vt:lpstr>
      <vt:lpstr>      </vt:lpstr>
      <vt:lpstr>Zagrebačka katedrala</vt:lpstr>
      <vt:lpstr>PowerPointova prezentacija</vt:lpstr>
      <vt:lpstr>Crkva sv. Marka</vt:lpstr>
      <vt:lpstr>PowerPointova prezentacija</vt:lpstr>
      <vt:lpstr>PowerPointova prezentacija</vt:lpstr>
      <vt:lpstr>Kamenita vrata</vt:lpstr>
      <vt:lpstr>ZAHVALA KATOLIKA</vt:lpstr>
      <vt:lpstr>Sabor</vt:lpstr>
      <vt:lpstr>Banski dvori</vt:lpstr>
      <vt:lpstr>ZAGREBAČKA USPINJAČA</vt:lpstr>
      <vt:lpstr>DOLAC</vt:lpstr>
      <vt:lpstr>Kipovi na Dolcu</vt:lpstr>
      <vt:lpstr>Manduševac </vt:lpstr>
      <vt:lpstr>PowerPointova prezentacija</vt:lpstr>
      <vt:lpstr>Trg bana Josipa Jelačića</vt:lpstr>
      <vt:lpstr>Harmica</vt:lpstr>
      <vt:lpstr>PowerPointova prezentacija</vt:lpstr>
      <vt:lpstr>VIDJELI SMO KIP SPISATELJICE MARIJE JURIĆ</vt:lpstr>
      <vt:lpstr>BILO JE TO VRLO ZANIMLJIVO upoznavanje povijesti glavnog grada Republike Hrvatske </vt:lpstr>
      <vt:lpstr>PowerPointova prezentacija</vt:lpstr>
      <vt:lpstr>PowerPointova prezentacija</vt:lpstr>
    </vt:vector>
  </TitlesOfParts>
  <Company>TEDOLA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Zagreb</dc:title>
  <dc:creator>Tea</dc:creator>
  <cp:lastModifiedBy>Janković</cp:lastModifiedBy>
  <cp:revision>81</cp:revision>
  <dcterms:created xsi:type="dcterms:W3CDTF">2016-10-24T12:30:36Z</dcterms:created>
  <dcterms:modified xsi:type="dcterms:W3CDTF">2016-11-15T11:58:09Z</dcterms:modified>
</cp:coreProperties>
</file>