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60" r:id="rId3"/>
    <p:sldId id="261" r:id="rId4"/>
    <p:sldId id="257" r:id="rId5"/>
    <p:sldId id="259" r:id="rId6"/>
    <p:sldId id="258" r:id="rId7"/>
    <p:sldId id="265" r:id="rId8"/>
    <p:sldId id="266" r:id="rId9"/>
    <p:sldId id="269" r:id="rId10"/>
    <p:sldId id="268" r:id="rId11"/>
    <p:sldId id="270" r:id="rId12"/>
    <p:sldId id="267" r:id="rId13"/>
    <p:sldId id="262" r:id="rId14"/>
    <p:sldId id="263" r:id="rId15"/>
    <p:sldId id="26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F927-D604-4FB3-928E-D1AE397CB5DC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B8CB7-450F-4D92-8400-5ED8BFD120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8CB7-450F-4D92-8400-5ED8BFD12019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88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235948-DF5C-4513-9631-49F9DEBD9605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047B6D2-2A28-45DF-BD71-9C875DBF9EC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5648623" cy="1204306"/>
          </a:xfrm>
        </p:spPr>
        <p:txBody>
          <a:bodyPr/>
          <a:lstStyle/>
          <a:p>
            <a:r>
              <a:rPr lang="hr-HR" dirty="0" smtClean="0"/>
              <a:t>DAVID KUZMINSKI</a:t>
            </a:r>
            <a:br>
              <a:rPr lang="hr-HR" dirty="0" smtClean="0"/>
            </a:br>
            <a:r>
              <a:rPr lang="hr-HR" dirty="0" smtClean="0"/>
              <a:t>4.B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15817" y="4437112"/>
            <a:ext cx="5472608" cy="401267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Osnovna škola Velika mlaka</a:t>
            </a:r>
            <a:endParaRPr lang="hr-HR" sz="2000" b="1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525465" y="3068960"/>
            <a:ext cx="5648623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 smtClean="0"/>
              <a:t>GRAD ZAGREB</a:t>
            </a:r>
            <a:endParaRPr lang="hr-HR" sz="5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54" y="1628800"/>
            <a:ext cx="1357872" cy="16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0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2633993" cy="3888432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3851920" y="1930544"/>
            <a:ext cx="37604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Palača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vojković</a:t>
            </a:r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hrvatski povijesni muzej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0" y="4293096"/>
            <a:ext cx="4460488" cy="2548880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5130200" y="4509120"/>
            <a:ext cx="4013799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Barokni nadbiskupski dvor 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4370"/>
            <a:ext cx="4326565" cy="3244923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226157" y="1916832"/>
            <a:ext cx="37604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Kamenita vrata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4"/>
          <a:stretch/>
        </p:blipFill>
        <p:spPr>
          <a:xfrm>
            <a:off x="595147" y="3653438"/>
            <a:ext cx="4342977" cy="2885907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5226157" y="4265672"/>
            <a:ext cx="302433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dolac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3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Donji grad</a:t>
            </a:r>
            <a:endParaRPr lang="hr-HR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8243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Glavni Trg Donjega grada je Trg bana Josipa Jelačića, nekad tržnica a danas urbano središte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istočnoj strani nalazi se fontana </a:t>
            </a: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anduševac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zapadne strane je Ilica, najveća ulica u Zagrebu ili takozvana </a:t>
            </a:r>
            <a:r>
              <a:rPr lang="hr-H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blizini Ilice je i Cvjetni trg</a:t>
            </a:r>
          </a:p>
          <a:p>
            <a:pPr marL="0" indent="0"/>
            <a:endParaRPr lang="hr-HR" dirty="0" smtClean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076056" y="4101088"/>
            <a:ext cx="37604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Trg bana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josipa</a:t>
            </a:r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jelačića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6" y="2996952"/>
            <a:ext cx="4407403" cy="33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61969" y="175910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Trg bana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josipa</a:t>
            </a:r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jelačića</a:t>
            </a:r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nekad i danas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572000" cy="32403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5720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2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929733" cy="3286489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652120" y="1772816"/>
            <a:ext cx="324036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ilica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9" y="3789040"/>
            <a:ext cx="5783313" cy="2901114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588224" y="4269686"/>
            <a:ext cx="188023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Cvjetni trg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6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5508104" cy="3007941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796136" y="1706322"/>
            <a:ext cx="295232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Hrvatsko narodno kazalište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4694"/>
            <a:ext cx="2236781" cy="2983306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489514" y="4283540"/>
            <a:ext cx="144016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mirogoj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96" y="3874694"/>
            <a:ext cx="3515883" cy="2983306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7391101" y="4286025"/>
            <a:ext cx="144016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Muzej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mimara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6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283968" cy="3212976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4932040" y="1318496"/>
            <a:ext cx="265855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Zdenac života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1796"/>
            <a:ext cx="4283967" cy="3212976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5364088" y="4149080"/>
            <a:ext cx="273630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Glazbeni paviljon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9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558"/>
            <a:ext cx="9144000" cy="4645705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3203848" y="589780"/>
            <a:ext cx="273630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 NOĆU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2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ZA KRAJ, JESTE LI ZNALI?</a:t>
            </a:r>
            <a:endParaRPr lang="hr-HR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 još uvijek nije milijunski grad!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Zagrebačka uspinjača je najkraća žičana željeznica na svijetu., duga je 66m a vožnja traje 64 sekunde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Crtana serija Profesor Baltazar je najpoznatiji projekt zagrebačke škole crtanog filma koji broji 59 epizode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Purgerski rječnik je mješavina  turcizma, germanizma i anglizama koja je izražena u svijetu gastronomije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 nekog razloga,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agrepčani se vole naći ispod sata na glavnom gradskom trgu…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015711" y="5058611"/>
            <a:ext cx="386054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9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821048" cy="548640"/>
          </a:xfrm>
        </p:spPr>
        <p:txBody>
          <a:bodyPr/>
          <a:lstStyle/>
          <a:p>
            <a:pPr algn="ctr"/>
            <a:r>
              <a:rPr lang="hr-HR" sz="4400" dirty="0" smtClean="0"/>
              <a:t>Grad </a:t>
            </a:r>
            <a:r>
              <a:rPr lang="hr-HR" sz="4400" dirty="0" err="1" smtClean="0"/>
              <a:t>zagreb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696744" cy="5400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36" y="238378"/>
            <a:ext cx="73039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Upoznajmo </a:t>
            </a:r>
            <a:r>
              <a:rPr lang="hr-HR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endParaRPr lang="hr-HR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0484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 Zagreb je glavni i najveći grad po broju stanovnika u Republici Hrvatskoj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Nastao je od dva naselja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Gradeca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Kaptola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Danas Zagreb predstavlja upravno, gospodarsko, kulturno, prometno i znanstveno središte Republike Hrvatske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Zagreb je hrvatskog porijekla, nastalo od latinske riječi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Zagabria</a:t>
            </a: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Nalazi se u kontinentalnoj središnjoj Hrvatskoj, na južnim obroncima Medvednice te na obalama rijeke Save.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9532"/>
            <a:ext cx="4571999" cy="28597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57820"/>
            <a:ext cx="4572001" cy="28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5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476672"/>
            <a:ext cx="7520940" cy="21123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 se nalazi na nadmorskoj visini od 122 m   - Zrinjevac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 je umjerena kontinentalna, </a:t>
            </a:r>
            <a:r>
              <a:rPr lang="hr-H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ljeta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vruća i suha s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prosječnim temperaturama od 20 °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dok su </a:t>
            </a:r>
            <a:r>
              <a:rPr lang="hr-H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zime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hladne s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prosječnim temperaturama od 1 °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Prostire se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površini od 641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hr-HR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,a obuhvaća sveukupno  oko 70 naselja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36911"/>
            <a:ext cx="3888432" cy="20225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1"/>
            <a:ext cx="4379077" cy="19770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3888431" cy="193789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773882"/>
            <a:ext cx="4379077" cy="19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7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Povijest</a:t>
            </a:r>
            <a:endParaRPr lang="hr-HR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Legenda o povijesti Grada Zagreba kaže da je jedan drevni ban umoran i žedan, naredio djevojci  Mandi da donese vode s izvora, kada joj je rekao: </a:t>
            </a:r>
            <a:r>
              <a:rPr lang="hr-H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Mando, dušo, zagrabi!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Fontana Manduševac ili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Mandin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izvor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1242. Gradec Zlatnom bulom hrvatsko-ugarskog kralja Bele IV. Postaje slobodni kraljevski grad.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 postaje glavi grad Hrvatske u kojeg su se ujedinili Gradec, Kaptol i Vlaška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1850. 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1991. Sabor Republike Hrvatske proglašava neovisnost Republike Hrvatske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508104" cy="27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3"/>
                </a:solidFill>
              </a:rPr>
              <a:t>STANOVNIŠTVO I VJERA</a:t>
            </a:r>
            <a:endParaRPr lang="hr-HR" dirty="0">
              <a:solidFill>
                <a:schemeClr val="accent3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256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 broji 790.017 stanovnika prema popisu 2011. 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Prosječna starost građana je 39,7 godina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Većinu čine Hrvati oko 92%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Nacionalne manjine pretežno su: Srbi, Slovenci, Bošnjaci i Albanci.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Prevladava katolička vjera 87%, dok su još prisutne i pravoslavna, islamska, evanđelisti baptisti,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židovi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Jehovini svjedoci.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1743"/>
            <a:ext cx="2397737" cy="30427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2508077" cy="30741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49" y="3781743"/>
            <a:ext cx="3067925" cy="3024336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963041" y="3210936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Zagrebačka katedrala</a:t>
            </a:r>
            <a:endParaRPr lang="hr-HR" sz="1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7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Gornji i donji </a:t>
            </a:r>
            <a:r>
              <a:rPr lang="hr-HR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endParaRPr lang="hr-HR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1772816"/>
            <a:ext cx="4427984" cy="33209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9" y="1772816"/>
            <a:ext cx="4565041" cy="3289800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4716016" y="1224742"/>
            <a:ext cx="37604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donji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kaptol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824672" y="1224742"/>
            <a:ext cx="37604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Gornji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gradec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Gornji grad</a:t>
            </a:r>
            <a:endParaRPr lang="hr-HR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Glavni trg Gornjega grada je Trg.sv.Marka, nekad mjesto trgovanja, a danas političko sjedište Hrvatske, sa zgradama Hrvatskog sabora, Vlade i Gradske skupštine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gornjem dijelu se također nalaze muzeji i galerije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860032" y="3717032"/>
            <a:ext cx="37604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Trg i crkva svetog marka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02" y="2605902"/>
            <a:ext cx="3196705" cy="42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398573" cy="3298929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148064" y="2054128"/>
            <a:ext cx="37604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Hrvatski sabor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4398573" cy="3103593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5149908" y="4265672"/>
            <a:ext cx="37604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Banski dvori - vlada</a:t>
            </a:r>
            <a:endParaRPr lang="hr-H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64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tovi">
  <a:themeElements>
    <a:clrScheme name="Prilagođeno 13">
      <a:dk1>
        <a:sysClr val="windowText" lastClr="000000"/>
      </a:dk1>
      <a:lt1>
        <a:sysClr val="window" lastClr="FFFFFF"/>
      </a:lt1>
      <a:dk2>
        <a:srgbClr val="61FF7F"/>
      </a:dk2>
      <a:lt2>
        <a:srgbClr val="59ED59"/>
      </a:lt2>
      <a:accent1>
        <a:srgbClr val="00B050"/>
      </a:accent1>
      <a:accent2>
        <a:srgbClr val="00B050"/>
      </a:accent2>
      <a:accent3>
        <a:srgbClr val="17DC17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utov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to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100</TotalTime>
  <Words>499</Words>
  <Application>Microsoft Office PowerPoint</Application>
  <PresentationFormat>Prikaz na zaslonu (4:3)</PresentationFormat>
  <Paragraphs>70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Kutovi</vt:lpstr>
      <vt:lpstr>DAVID KUZMINSKI 4.B</vt:lpstr>
      <vt:lpstr>Grad zagreb</vt:lpstr>
      <vt:lpstr>Upoznajmo zagreb</vt:lpstr>
      <vt:lpstr>PowerPointova prezentacija</vt:lpstr>
      <vt:lpstr>Povijest</vt:lpstr>
      <vt:lpstr>STANOVNIŠTVO I VJERA</vt:lpstr>
      <vt:lpstr>Gornji i donji zagreb</vt:lpstr>
      <vt:lpstr>Gornji grad</vt:lpstr>
      <vt:lpstr>PowerPointova prezentacija</vt:lpstr>
      <vt:lpstr>PowerPointova prezentacija</vt:lpstr>
      <vt:lpstr>PowerPointova prezentacija</vt:lpstr>
      <vt:lpstr>Donji grad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 ZA KRAJ, JESTE LI ZNALI?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KUZMINSKI 4.B</dc:title>
  <dc:creator>Marin &amp; AnaMarija</dc:creator>
  <cp:lastModifiedBy>Janković</cp:lastModifiedBy>
  <cp:revision>15</cp:revision>
  <dcterms:created xsi:type="dcterms:W3CDTF">2016-10-27T09:43:54Z</dcterms:created>
  <dcterms:modified xsi:type="dcterms:W3CDTF">2016-11-15T11:45:37Z</dcterms:modified>
</cp:coreProperties>
</file>